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</p:sldMasterIdLst>
  <p:notesMasterIdLst>
    <p:notesMasterId r:id="rId26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7"/>
    <p:sldId id="277" r:id="rId28"/>
    <p:sldId id="278" r:id="rId29"/>
    <p:sldId id="279" r:id="rId30"/>
    <p:sldId id="280" r:id="rId31"/>
    <p:sldId id="281" r:id="rId32"/>
    <p:sldId id="282" r:id="rId33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14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3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B46A93-D1B4-4361-A226-1EEB165BD046}" type="doc">
      <dgm:prSet loTypeId="urn:microsoft.com/office/officeart/2005/8/layout/orgChart1" qsTypeId="urn:microsoft.com/office/officeart/2005/8/quickstyle/simple1" csTypeId="urn:microsoft.com/office/officeart/2005/8/colors/accent1_2"/>
      <dgm:spPr/>
    </dgm:pt>
    <dgm:pt modelId="{949DACAA-DE32-40B8-8DDE-FE31C4911BF8}">
      <dgm:prSet/>
      <dgm:spPr/>
      <dgm:t>
        <a:bodyPr vert="horz" wrap="square" lIns="0" tIns="0" rIns="0" bIns="0" anchor="ctr"/>
        <a:p>
          <a:pPr lvl="0" algn="ctr"/>
          <a:endParaRPr b="1" dirty="0">
            <a:solidFill>
              <a:schemeClr val="accent2"/>
            </a:solidFill>
            <a:latin typeface="Arial" panose="020B0604020202020204" pitchFamily="34" charset="0"/>
            <a:ea typeface="宋体" panose="02010600030101010101" pitchFamily="2" charset="-122"/>
          </a:endParaRPr>
        </a:p>
      </dgm:t>
    </dgm:pt>
    <dgm:pt modelId="{A8DC5D43-4D47-4912-939E-9A394972F12A}" cxnId="{7B8051F5-FD4D-4D8A-B70B-CF5529CAE4A7}" type="parTrans">
      <dgm:prSet/>
      <dgm:spPr/>
    </dgm:pt>
    <dgm:pt modelId="{95DCD042-884C-4495-85FD-69AEFCC30D8F}" cxnId="{7B8051F5-FD4D-4D8A-B70B-CF5529CAE4A7}" type="sibTrans">
      <dgm:prSet/>
      <dgm:spPr/>
    </dgm:pt>
    <dgm:pt modelId="{48693F13-2DC9-405E-B915-7E4DAA88C366}" type="pres">
      <dgm:prSet presAssocID="{9DB46A93-D1B4-4361-A226-1EEB165BD046}" presName="hierChild1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A24E997-A3FE-423C-B522-ECCF263870A0}" type="pres">
      <dgm:prSet presAssocID="{949DACAA-DE32-40B8-8DDE-FE31C4911BF8}" presName="hierRoot1">
        <dgm:presLayoutVars>
          <dgm:hierBranch/>
        </dgm:presLayoutVars>
      </dgm:prSet>
      <dgm:spPr/>
    </dgm:pt>
    <dgm:pt modelId="{CCEAABE5-7AA8-42BF-BE29-A1BC9ADCAB37}" type="pres">
      <dgm:prSet presAssocID="{949DACAA-DE32-40B8-8DDE-FE31C4911BF8}" presName="rootComposite1"/>
      <dgm:spPr/>
    </dgm:pt>
    <dgm:pt modelId="{D429515F-236B-4C2C-B356-A7A735168EC0}" type="pres">
      <dgm:prSet presAssocID="{949DACAA-DE32-40B8-8DDE-FE31C4911BF8}" presName="hierChild2"/>
      <dgm:spPr/>
    </dgm:pt>
    <dgm:pt modelId="{C616F883-820E-4F3D-B8BE-F7AFB857587F}" type="pres">
      <dgm:prSet presAssocID="{949DACAA-DE32-40B8-8DDE-FE31C4911BF8}" presName="hierChild3"/>
      <dgm:spPr/>
    </dgm:pt>
    <dgm:pt modelId="{C2C1EFB0-654D-43E1-825D-0181169CC773}" type="pres">
      <dgm:prSet presAssocID="{949DACAA-DE32-40B8-8DDE-FE31C4911BF8}" presName="rootText1" presStyleLbl="node0" presStyleIdx="0" presStyleCnt="1">
        <dgm:presLayoutVars>
          <dgm:chPref val="3"/>
        </dgm:presLayoutVars>
      </dgm:prSet>
      <dgm:spPr/>
    </dgm:pt>
    <dgm:pt modelId="{88CAF527-C5D2-4D13-96CC-75C16CB3C03E}" type="pres">
      <dgm:prSet presAssocID="{949DACAA-DE32-40B8-8DDE-FE31C4911BF8}" presName="rootConnector1" presStyleLbl="node1"/>
      <dgm:spPr/>
    </dgm:pt>
  </dgm:ptLst>
  <dgm:cxnLst>
    <dgm:cxn modelId="{7B8051F5-FD4D-4D8A-B70B-CF5529CAE4A7}" srcId="{9DB46A93-D1B4-4361-A226-1EEB165BD046}" destId="{949DACAA-DE32-40B8-8DDE-FE31C4911BF8}" srcOrd="0" destOrd="0" parTransId="{A8DC5D43-4D47-4912-939E-9A394972F12A}" sibTransId="{95DCD042-884C-4495-85FD-69AEFCC30D8F}"/>
    <dgm:cxn modelId="{E7F29D81-D535-4F23-9D27-0CF130659C5B}" type="presOf" srcId="{9DB46A93-D1B4-4361-A226-1EEB165BD046}" destId="{48693F13-2DC9-405E-B915-7E4DAA88C366}" srcOrd="0" destOrd="0"/>
    <dgm:cxn modelId="{AFD3EBCF-92BD-4E24-A757-156B6801E46E}" type="presParOf" srcId="{48693F13-2DC9-405E-B915-7E4DAA88C366}" destId="{3A24E997-A3FE-423C-B522-ECCF263870A0}" srcOrd="0" destOrd="0"/>
    <dgm:cxn modelId="{DE410775-A974-439A-ACFB-B21B6DF7565C}" type="presParOf" srcId="{3A24E997-A3FE-423C-B522-ECCF263870A0}" destId="{CCEAABE5-7AA8-42BF-BE29-A1BC9ADCAB37}" srcOrd="0" destOrd="0"/>
    <dgm:cxn modelId="{A7BDCD20-0696-4B54-BC2B-474C2D626703}" type="presParOf" srcId="{3A24E997-A3FE-423C-B522-ECCF263870A0}" destId="{D429515F-236B-4C2C-B356-A7A735168EC0}" srcOrd="1" destOrd="0"/>
    <dgm:cxn modelId="{FED7C51A-B2DB-4041-A25D-7030498C3251}" type="presParOf" srcId="{3A24E997-A3FE-423C-B522-ECCF263870A0}" destId="{C616F883-820E-4F3D-B8BE-F7AFB857587F}" srcOrd="2" destOrd="0"/>
    <dgm:cxn modelId="{6CBBA1F2-5079-466B-ABC3-F4717E3B28A7}" type="presParOf" srcId="{CCEAABE5-7AA8-42BF-BE29-A1BC9ADCAB37}" destId="{C2C1EFB0-654D-43E1-825D-0181169CC773}" srcOrd="0" destOrd="0"/>
    <dgm:cxn modelId="{61D6959F-C045-4B11-9C9F-AAE2E97ADEA5}" type="presOf" srcId="{949DACAA-DE32-40B8-8DDE-FE31C4911BF8}" destId="{C2C1EFB0-654D-43E1-825D-0181169CC773}" srcOrd="0" destOrd="0"/>
    <dgm:cxn modelId="{9EDC7D50-C086-45D6-9A64-7C16111A4E78}" type="presParOf" srcId="{CCEAABE5-7AA8-42BF-BE29-A1BC9ADCAB37}" destId="{88CAF527-C5D2-4D13-96CC-75C16CB3C03E}" srcOrd="1" destOrd="0"/>
    <dgm:cxn modelId="{1AB84B97-D60B-44BF-AA25-E0616D0E9835}" type="presOf" srcId="{949DACAA-DE32-40B8-8DDE-FE31C4911BF8}" destId="{88CAF527-C5D2-4D13-96CC-75C16CB3C03E}" srcOrd="0" destOrd="0"/>
  </dgm:cxn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305800" cy="6129338"/>
        <a:chOff x="0" y="0"/>
        <a:chExt cx="8305800" cy="6129338"/>
      </a:xfrm>
    </dsp:grpSpPr>
    <dsp:sp>
      <dsp:nvSpPr>
        <dsp:cNvPr id="3" name="矩形 2"/>
        <dsp:cNvSpPr/>
      </dsp:nvSpPr>
      <dsp:spPr bwMode="white">
        <a:xfrm>
          <a:off x="0" y="988219"/>
          <a:ext cx="8305800" cy="4152900"/>
        </a:xfrm>
        <a:prstGeom prst="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0" tIns="0" rIns="0" bIns="0" anchor="ctr"/>
        <a:lstStyle>
          <a:lvl2pPr marL="285750" indent="-285750">
            <a:defRPr sz="3510"/>
          </a:lvl2pPr>
          <a:lvl3pPr marL="571500" indent="-285750">
            <a:defRPr sz="3510"/>
          </a:lvl3pPr>
          <a:lvl4pPr marL="857250" indent="-285750">
            <a:defRPr sz="3510"/>
          </a:lvl4pPr>
          <a:lvl5pPr marL="1143000" indent="-285750">
            <a:defRPr sz="3510"/>
          </a:lvl5pPr>
          <a:lvl6pPr marL="1428750" indent="-285750">
            <a:defRPr sz="3510"/>
          </a:lvl6pPr>
          <a:lvl7pPr marL="1714500" indent="-285750">
            <a:defRPr sz="3510"/>
          </a:lvl7pPr>
          <a:lvl8pPr marL="2000250" indent="-285750">
            <a:defRPr sz="3510"/>
          </a:lvl8pPr>
          <a:lvl9pPr marL="2286000" indent="-285750">
            <a:defRPr sz="3510"/>
          </a:lvl9pPr>
        </a:lstStyle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b="1" dirty="0">
            <a:solidFill>
              <a:schemeClr val="accent2"/>
            </a:solidFill>
            <a:latin typeface="Arial" panose="020B0604020202020204" pitchFamily="34" charset="0"/>
            <a:ea typeface="宋体" panose="02010600030101010101" pitchFamily="2" charset="-122"/>
          </a:endParaRPr>
        </a:p>
      </dsp:txBody>
      <dsp:txXfrm>
        <a:off x="0" y="988219"/>
        <a:ext cx="8305800" cy="4152900"/>
      </dsp:txXfrm>
    </dsp:sp>
    <dsp:sp>
      <dsp:nvSpPr>
        <dsp:cNvPr id="4" name="矩形 3" hidden="1"/>
        <dsp:cNvSpPr/>
      </dsp:nvSpPr>
      <dsp:spPr bwMode="white">
        <a:xfrm>
          <a:off x="6644640" y="988219"/>
          <a:ext cx="1661160" cy="4152900"/>
        </a:xfrm>
        <a:prstGeom prst="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6644640" y="988219"/>
        <a:ext cx="1661160" cy="41529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linDir" val="fromT"/>
                  <dgm:param type="chAlign" val="r"/>
                </dgm:alg>
              </dgm:if>
              <dgm:if name="Name23" func="var" arg="hierBranch" op="equ" val="r">
                <dgm:alg type="hierChild">
                  <dgm:param type="linDir" val="fromT"/>
                  <dgm:param type="chAlign" val="l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linDir" val="fromL"/>
                      <dgm:param type="chAlign" val="l"/>
                      <dgm:param type="secLinDir" val="fromT"/>
                      <dgm:param type="secChAlign" val="t"/>
                    </dgm:alg>
                  </dgm:if>
                  <dgm:else name="Name27">
                    <dgm:alg type="hierChild">
                      <dgm:param type="linDir" val="fromR"/>
                      <dgm:param type="chAlign" val="l"/>
                      <dgm:param type="secLinDir" val="fromT"/>
                      <dgm:param type="secChAlign" val="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srcNode" val="rootConnector"/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srcNode" val="rootConnector1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srcNode" val="rootConnector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85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89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05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linDir" val="fromL"/>
                  <dgm:param type="chAlign" val="l"/>
                  <dgm:param type="secLinDir" val="fromT"/>
                  <dgm:param type="secChAlign" val="t"/>
                </dgm:alg>
              </dgm:if>
              <dgm:else name="Name109">
                <dgm:alg type="hierChild">
                  <dgm:param type="linDir" val="fromR"/>
                  <dgm:param type="chAlign" val="l"/>
                  <dgm:param type="secLinDir" val="fromT"/>
                  <dgm:param type="secChAlign" val="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dim" val="1D"/>
                    <dgm:param type="endSty" val="noArr"/>
                    <dgm:param type="connRout" val="bend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129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133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46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8674" name="页眉占位符 2867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sz="1200" dirty="0"/>
          </a:p>
        </p:txBody>
      </p:sp>
      <p:sp>
        <p:nvSpPr>
          <p:cNvPr id="28675" name="日期占位符 2867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zh-CN" altLang="en-US" sz="1200" dirty="0"/>
          </a:p>
        </p:txBody>
      </p:sp>
      <p:sp>
        <p:nvSpPr>
          <p:cNvPr id="28676" name="幻灯片图像占位符 28675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8677" name="文本占位符 28676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8678" name="页脚占位符 28677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zh-CN" sz="1200" dirty="0"/>
          </a:p>
        </p:txBody>
      </p:sp>
      <p:sp>
        <p:nvSpPr>
          <p:cNvPr id="28679" name="灯片编号占位符 2867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sz="1200" dirty="0"/>
            </a:fld>
            <a:endParaRPr lang="zh-CN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t"/>
          <a:p>
            <a:pPr lvl="0"/>
            <a:r>
              <a:rPr lang="zh-CN" altLang="en-US" dirty="0"/>
              <a:t>是非曲直 </a:t>
            </a:r>
            <a:endParaRPr lang="zh-CN" altLang="en-US"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sz="1200" dirty="0"/>
            </a:fld>
            <a:endParaRPr lang="zh-CN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vert="horz" wrap="square" lIns="91440" tIns="45720" rIns="91440" bIns="45720" anchor="t"/>
          <a:p>
            <a:pPr lvl="0"/>
            <a:endParaRPr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sz="1200" dirty="0"/>
            </a:fld>
            <a:endParaRPr lang="zh-CN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146" name="任意多边形 6145"/>
          <p:cNvSpPr/>
          <p:nvPr/>
        </p:nvSpPr>
        <p:spPr>
          <a:xfrm>
            <a:off x="20638" y="12700"/>
            <a:ext cx="8896350" cy="6780213"/>
          </a:xfrm>
          <a:custGeom>
            <a:avLst/>
            <a:gdLst/>
            <a:ahLst/>
            <a:cxnLst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6147" name="标题 6146"/>
          <p:cNvSpPr>
            <a:spLocks noGrp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prstGeom prst="rect">
            <a:avLst/>
          </a:prstGeom>
          <a:noFill/>
          <a:ln w="9525">
            <a:noFill/>
          </a:ln>
          <a:effectLst>
            <a:outerShdw dist="45791" dir="2021404" algn="ctr" rotWithShape="0">
              <a:schemeClr val="bg2"/>
            </a:outerShdw>
          </a:effectLst>
        </p:spPr>
        <p:txBody>
          <a:bodyPr anchor="b"/>
          <a:lstStyle>
            <a:lvl1pPr lvl="0">
              <a:defRPr kern="120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148" name="副标题 6147"/>
          <p:cNvSpPr>
            <a:spLocks noGrp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 sz="2800" kern="1200">
                <a:effectLst>
                  <a:outerShdw blurRad="38100" dist="38100" dir="2700000">
                    <a:srgbClr val="C0C0C0"/>
                  </a:outerShdw>
                </a:effectLst>
              </a:defRPr>
            </a:lvl1pPr>
            <a:lvl2pPr marL="457200" lvl="1" indent="-457200" algn="ctr">
              <a:buNone/>
              <a:defRPr sz="2800" kern="1200">
                <a:effectLst>
                  <a:outerShdw blurRad="38100" dist="38100" dir="2700000">
                    <a:srgbClr val="C0C0C0"/>
                  </a:outerShdw>
                </a:effectLst>
              </a:defRPr>
            </a:lvl2pPr>
            <a:lvl3pPr marL="914400" lvl="2" indent="-914400" algn="ctr">
              <a:buNone/>
              <a:defRPr sz="2800" kern="1200">
                <a:effectLst>
                  <a:outerShdw blurRad="38100" dist="38100" dir="2700000">
                    <a:srgbClr val="C0C0C0"/>
                  </a:outerShdw>
                </a:effectLst>
              </a:defRPr>
            </a:lvl3pPr>
            <a:lvl4pPr marL="1371600" lvl="3" indent="-1371600" algn="ctr">
              <a:buNone/>
              <a:defRPr sz="2800" kern="1200">
                <a:effectLst>
                  <a:outerShdw blurRad="38100" dist="38100" dir="2700000">
                    <a:srgbClr val="C0C0C0"/>
                  </a:outerShdw>
                </a:effectLst>
              </a:defRPr>
            </a:lvl4pPr>
            <a:lvl5pPr marL="1828800" lvl="4" indent="-1828800" algn="ctr">
              <a:buNone/>
              <a:defRPr sz="2800" kern="1200">
                <a:effectLst>
                  <a:outerShdw blurRad="38100" dist="38100" dir="2700000">
                    <a:srgbClr val="C0C0C0"/>
                  </a:outerShdw>
                </a:effectLst>
              </a:defRPr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6149" name="日期占位符 6148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buClr>
                <a:srgbClr val="000000"/>
              </a:buClr>
            </a:pPr>
            <a:endParaRPr lang="zh-CN" altLang="en-US" dirty="0">
              <a:latin typeface="Comic Sans MS" panose="030F0702030302020204" pitchFamily="66" charset="0"/>
            </a:endParaRPr>
          </a:p>
        </p:txBody>
      </p:sp>
      <p:sp>
        <p:nvSpPr>
          <p:cNvPr id="6150" name="页脚占位符 6149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buClr>
                <a:srgbClr val="000000"/>
              </a:buClr>
            </a:pPr>
            <a:endParaRPr lang="zh-CN" dirty="0">
              <a:latin typeface="Comic Sans MS" panose="030F0702030302020204" pitchFamily="66" charset="0"/>
            </a:endParaRPr>
          </a:p>
        </p:txBody>
      </p:sp>
      <p:sp>
        <p:nvSpPr>
          <p:cNvPr id="6151" name="灯片编号占位符 6150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buClr>
                <a:srgbClr val="000000"/>
              </a:buClr>
            </a:pPr>
            <a:fld id="{9A0DB2DC-4C9A-4742-B13C-FB6460FD3503}" type="slidenum">
              <a:rPr lang="zh-CN" dirty="0">
                <a:latin typeface="Comic Sans MS" panose="030F0702030302020204" pitchFamily="66" charset="0"/>
              </a:rPr>
            </a:fld>
            <a:endParaRPr lang="zh-CN" dirty="0">
              <a:latin typeface="Comic Sans MS" panose="030F0702030302020204" pitchFamily="66" charset="0"/>
            </a:endParaRPr>
          </a:p>
        </p:txBody>
      </p:sp>
      <p:grpSp>
        <p:nvGrpSpPr>
          <p:cNvPr id="6152" name="组合 6151"/>
          <p:cNvGrpSpPr/>
          <p:nvPr/>
        </p:nvGrpSpPr>
        <p:grpSpPr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153" name="任意多边形 6152"/>
            <p:cNvSpPr/>
            <p:nvPr userDrawn="1"/>
          </p:nvSpPr>
          <p:spPr>
            <a:xfrm>
              <a:off x="177" y="177"/>
              <a:ext cx="2250" cy="1017"/>
            </a:xfrm>
            <a:custGeom>
              <a:avLst/>
              <a:gdLst/>
              <a:ahLst/>
              <a:cxnLst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4" name="任意多边形 6153"/>
            <p:cNvSpPr/>
            <p:nvPr userDrawn="1"/>
          </p:nvSpPr>
          <p:spPr>
            <a:xfrm>
              <a:off x="166" y="261"/>
              <a:ext cx="2244" cy="1007"/>
            </a:xfrm>
            <a:custGeom>
              <a:avLst/>
              <a:gdLst/>
              <a:ahLst/>
              <a:cxnLst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5" name="任意多边形 6154"/>
            <p:cNvSpPr/>
            <p:nvPr userDrawn="1"/>
          </p:nvSpPr>
          <p:spPr>
            <a:xfrm>
              <a:off x="474" y="344"/>
              <a:ext cx="1488" cy="919"/>
            </a:xfrm>
            <a:custGeom>
              <a:avLst/>
              <a:gdLst/>
              <a:ahLst/>
              <a:cxnLst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6156" name="组合 6155"/>
            <p:cNvGrpSpPr/>
            <p:nvPr userDrawn="1"/>
          </p:nvGrpSpPr>
          <p:grpSpPr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6157" name="任意多边形 6156"/>
              <p:cNvSpPr/>
              <p:nvPr userDrawn="1"/>
            </p:nvSpPr>
            <p:spPr>
              <a:xfrm>
                <a:off x="2005" y="934"/>
                <a:ext cx="212" cy="214"/>
              </a:xfrm>
              <a:custGeom>
                <a:avLst/>
                <a:gdLst/>
                <a:ahLst/>
                <a:cxnLst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158" name="任意多边形 6157"/>
              <p:cNvSpPr/>
              <p:nvPr userDrawn="1"/>
            </p:nvSpPr>
            <p:spPr>
              <a:xfrm>
                <a:off x="123" y="148"/>
                <a:ext cx="2386" cy="1081"/>
              </a:xfrm>
              <a:custGeom>
                <a:avLst/>
                <a:gdLst/>
                <a:ahLst/>
                <a:cxnLst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159" name="任意多边形 6158"/>
              <p:cNvSpPr/>
              <p:nvPr userDrawn="1"/>
            </p:nvSpPr>
            <p:spPr>
              <a:xfrm>
                <a:off x="324" y="158"/>
                <a:ext cx="1686" cy="614"/>
              </a:xfrm>
              <a:custGeom>
                <a:avLst/>
                <a:gdLst/>
                <a:ahLst/>
                <a:cxnLst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160" name="任意多边形 6159"/>
              <p:cNvSpPr/>
              <p:nvPr userDrawn="1"/>
            </p:nvSpPr>
            <p:spPr>
              <a:xfrm>
                <a:off x="409" y="251"/>
                <a:ext cx="227" cy="410"/>
              </a:xfrm>
              <a:custGeom>
                <a:avLst/>
                <a:gdLst/>
                <a:ahLst/>
                <a:cxnLst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161" name="任意多边形 6160"/>
              <p:cNvSpPr/>
              <p:nvPr userDrawn="1"/>
            </p:nvSpPr>
            <p:spPr>
              <a:xfrm>
                <a:off x="846" y="536"/>
                <a:ext cx="691" cy="364"/>
              </a:xfrm>
              <a:custGeom>
                <a:avLst/>
                <a:gdLst/>
                <a:ahLst/>
                <a:cxnLst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pSp>
        <p:nvGrpSpPr>
          <p:cNvPr id="6162" name="组合 6161"/>
          <p:cNvGrpSpPr/>
          <p:nvPr/>
        </p:nvGrpSpPr>
        <p:grpSpPr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6163" name="任意多边形 6162"/>
            <p:cNvSpPr/>
            <p:nvPr userDrawn="1"/>
          </p:nvSpPr>
          <p:spPr>
            <a:xfrm rot="7320404">
              <a:off x="4909" y="2936"/>
              <a:ext cx="629" cy="293"/>
            </a:xfrm>
            <a:custGeom>
              <a:avLst/>
              <a:gdLst/>
              <a:ahLst/>
              <a:cxnLst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4" name="任意多边形 6163"/>
            <p:cNvSpPr/>
            <p:nvPr userDrawn="1"/>
          </p:nvSpPr>
          <p:spPr>
            <a:xfrm rot="7320404">
              <a:off x="4893" y="2922"/>
              <a:ext cx="627" cy="290"/>
            </a:xfrm>
            <a:custGeom>
              <a:avLst/>
              <a:gdLst/>
              <a:ahLst/>
              <a:cxnLst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5" name="任意多边形 6164"/>
            <p:cNvSpPr/>
            <p:nvPr userDrawn="1"/>
          </p:nvSpPr>
          <p:spPr>
            <a:xfrm rot="7320404">
              <a:off x="4999" y="2912"/>
              <a:ext cx="416" cy="265"/>
            </a:xfrm>
            <a:custGeom>
              <a:avLst/>
              <a:gdLst/>
              <a:ahLst/>
              <a:cxnLst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6166" name="组合 6165"/>
            <p:cNvGrpSpPr/>
            <p:nvPr userDrawn="1"/>
          </p:nvGrpSpPr>
          <p:grpSpPr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6167" name="任意多边形 6166"/>
              <p:cNvSpPr/>
              <p:nvPr userDrawn="1"/>
            </p:nvSpPr>
            <p:spPr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168" name="任意多边形 6167"/>
              <p:cNvSpPr/>
              <p:nvPr userDrawn="1"/>
            </p:nvSpPr>
            <p:spPr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169" name="任意多边形 6168"/>
              <p:cNvSpPr/>
              <p:nvPr userDrawn="1"/>
            </p:nvSpPr>
            <p:spPr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170" name="任意多边形 6169"/>
              <p:cNvSpPr/>
              <p:nvPr userDrawn="1"/>
            </p:nvSpPr>
            <p:spPr>
              <a:xfrm rot="7320404">
                <a:off x="5363" y="2873"/>
                <a:ext cx="63" cy="118"/>
              </a:xfrm>
              <a:custGeom>
                <a:avLst/>
                <a:gdLst/>
                <a:ahLst/>
                <a:cxnLst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171" name="任意多边形 6170"/>
              <p:cNvSpPr/>
              <p:nvPr userDrawn="1"/>
            </p:nvSpPr>
            <p:spPr>
              <a:xfrm rot="7320404">
                <a:off x="5136" y="2999"/>
                <a:ext cx="193" cy="104"/>
              </a:xfrm>
              <a:custGeom>
                <a:avLst/>
                <a:gdLst/>
                <a:ahLst/>
                <a:cxnLst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6172" name="任意多边形 6171"/>
          <p:cNvSpPr/>
          <p:nvPr/>
        </p:nvSpPr>
        <p:spPr>
          <a:xfrm>
            <a:off x="901700" y="5054600"/>
            <a:ext cx="6807200" cy="728663"/>
          </a:xfrm>
          <a:custGeom>
            <a:avLst/>
            <a:gdLst/>
            <a:ahLst/>
            <a:cxnLst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>
                <a:alpha val="100000"/>
              </a:schemeClr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173" name="任意多边形 6172"/>
          <p:cNvSpPr/>
          <p:nvPr/>
        </p:nvSpPr>
        <p:spPr>
          <a:xfrm>
            <a:off x="4076700" y="1930400"/>
            <a:ext cx="889000" cy="381000"/>
          </a:xfrm>
          <a:custGeom>
            <a:avLst/>
            <a:gdLst/>
            <a:ahLst/>
            <a:cxnLst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138" cy="3657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862" y="1828800"/>
            <a:ext cx="3771138" cy="3657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60611" cy="533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sz="1000" dirty="0"/>
            </a:fld>
            <a:endParaRPr lang="zh-CN" sz="1000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sz="1000" dirty="0"/>
            </a:fld>
            <a:endParaRPr lang="zh-CN" sz="1000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sz="1000" dirty="0"/>
            </a:fld>
            <a:endParaRPr lang="zh-CN" sz="1000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3995166" cy="4572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5434" y="1371600"/>
            <a:ext cx="3995166" cy="4572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sz="1000" dirty="0"/>
            </a:fld>
            <a:endParaRPr lang="zh-CN" sz="1000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sz="1000" dirty="0"/>
            </a:fld>
            <a:endParaRPr lang="zh-CN" sz="1000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sz="1000" dirty="0"/>
            </a:fld>
            <a:endParaRPr lang="zh-CN" sz="1000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sz="1000" dirty="0"/>
            </a:fld>
            <a:endParaRPr lang="zh-CN" sz="1000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sz="1000" dirty="0"/>
            </a:fld>
            <a:endParaRPr lang="zh-CN" sz="1000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sz="1000" dirty="0"/>
            </a:fld>
            <a:endParaRPr lang="zh-CN" sz="1000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sz="1000" dirty="0"/>
            </a:fld>
            <a:endParaRPr lang="zh-CN" sz="1000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2250" y="90488"/>
            <a:ext cx="2038350" cy="58531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5996885" cy="58531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sz="1000" dirty="0"/>
            </a:fld>
            <a:endParaRPr lang="zh-CN" sz="1000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7106" name="直接连接符 47105"/>
          <p:cNvSpPr/>
          <p:nvPr/>
        </p:nvSpPr>
        <p:spPr>
          <a:xfrm>
            <a:off x="7315200" y="1066800"/>
            <a:ext cx="0" cy="4495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107" name="标题 47106"/>
          <p:cNvSpPr>
            <a:spLocks noGrp="1"/>
          </p:cNvSpPr>
          <p:nvPr>
            <p:ph type="ctrTitle"/>
          </p:nvPr>
        </p:nvSpPr>
        <p:spPr>
          <a:xfrm>
            <a:off x="315913" y="466725"/>
            <a:ext cx="6781800" cy="21336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lvl="0" algn="r">
              <a:defRPr sz="4800" kern="120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7108" name="副标题 47107"/>
          <p:cNvSpPr>
            <a:spLocks noGrp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r">
              <a:buNone/>
              <a:defRPr sz="3200" kern="1200"/>
            </a:lvl1pPr>
            <a:lvl2pPr marL="344805" lvl="1" indent="-344805" algn="ctr">
              <a:buNone/>
              <a:defRPr sz="3200" kern="1200"/>
            </a:lvl2pPr>
            <a:lvl3pPr marL="694055" lvl="2" indent="-694055" algn="ctr">
              <a:buNone/>
              <a:defRPr sz="3200" kern="1200"/>
            </a:lvl3pPr>
            <a:lvl4pPr marL="989330" lvl="3" indent="-989330" algn="ctr">
              <a:buNone/>
              <a:defRPr sz="3200" kern="1200"/>
            </a:lvl4pPr>
            <a:lvl5pPr marL="1282700" lvl="4" indent="-1282700" algn="ctr">
              <a:buNone/>
              <a:defRPr sz="3200" kern="1200"/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7109" name="日期占位符 47108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dirty="0"/>
          </a:p>
        </p:txBody>
      </p:sp>
      <p:sp>
        <p:nvSpPr>
          <p:cNvPr id="47110" name="页脚占位符 47109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dirty="0"/>
          </a:p>
        </p:txBody>
      </p:sp>
      <p:sp>
        <p:nvSpPr>
          <p:cNvPr id="47111" name="灯片编号占位符 47110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fld id="{9A0DB2DC-4C9A-4742-B13C-FB6460FD3503}" type="slidenum">
              <a:rPr lang="zh-CN" dirty="0"/>
            </a:fld>
            <a:endParaRPr lang="zh-CN" dirty="0"/>
          </a:p>
        </p:txBody>
      </p:sp>
      <p:grpSp>
        <p:nvGrpSpPr>
          <p:cNvPr id="47112" name="组合 47111"/>
          <p:cNvGrpSpPr/>
          <p:nvPr/>
        </p:nvGrpSpPr>
        <p:grpSpPr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47113" name="椭圆 47112"/>
            <p:cNvSpPr/>
            <p:nvPr/>
          </p:nvSpPr>
          <p:spPr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14" name="椭圆 47113"/>
            <p:cNvSpPr/>
            <p:nvPr/>
          </p:nvSpPr>
          <p:spPr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15" name="椭圆 47114"/>
            <p:cNvSpPr/>
            <p:nvPr/>
          </p:nvSpPr>
          <p:spPr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16" name="椭圆 47115"/>
            <p:cNvSpPr/>
            <p:nvPr/>
          </p:nvSpPr>
          <p:spPr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17" name="椭圆 47116"/>
            <p:cNvSpPr/>
            <p:nvPr/>
          </p:nvSpPr>
          <p:spPr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18" name="椭圆 47117"/>
            <p:cNvSpPr/>
            <p:nvPr/>
          </p:nvSpPr>
          <p:spPr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19" name="椭圆 47118"/>
            <p:cNvSpPr/>
            <p:nvPr/>
          </p:nvSpPr>
          <p:spPr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20" name="椭圆 47119"/>
            <p:cNvSpPr/>
            <p:nvPr/>
          </p:nvSpPr>
          <p:spPr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21" name="椭圆 47120"/>
            <p:cNvSpPr/>
            <p:nvPr/>
          </p:nvSpPr>
          <p:spPr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22" name="椭圆 47121"/>
            <p:cNvSpPr/>
            <p:nvPr/>
          </p:nvSpPr>
          <p:spPr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23" name="椭圆 47122"/>
            <p:cNvSpPr/>
            <p:nvPr/>
          </p:nvSpPr>
          <p:spPr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24" name="椭圆 47123"/>
            <p:cNvSpPr/>
            <p:nvPr/>
          </p:nvSpPr>
          <p:spPr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25" name="椭圆 47124"/>
            <p:cNvSpPr/>
            <p:nvPr/>
          </p:nvSpPr>
          <p:spPr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26" name="椭圆 47125"/>
            <p:cNvSpPr/>
            <p:nvPr/>
          </p:nvSpPr>
          <p:spPr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27" name="椭圆 47126"/>
            <p:cNvSpPr/>
            <p:nvPr/>
          </p:nvSpPr>
          <p:spPr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28" name="椭圆 47127"/>
            <p:cNvSpPr/>
            <p:nvPr/>
          </p:nvSpPr>
          <p:spPr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29" name="椭圆 47128"/>
            <p:cNvSpPr/>
            <p:nvPr/>
          </p:nvSpPr>
          <p:spPr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30" name="椭圆 47129"/>
            <p:cNvSpPr/>
            <p:nvPr/>
          </p:nvSpPr>
          <p:spPr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31" name="椭圆 47130"/>
            <p:cNvSpPr/>
            <p:nvPr/>
          </p:nvSpPr>
          <p:spPr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32" name="椭圆 47131"/>
            <p:cNvSpPr/>
            <p:nvPr/>
          </p:nvSpPr>
          <p:spPr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33" name="椭圆 47132"/>
            <p:cNvSpPr/>
            <p:nvPr/>
          </p:nvSpPr>
          <p:spPr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34" name="椭圆 47133"/>
            <p:cNvSpPr/>
            <p:nvPr/>
          </p:nvSpPr>
          <p:spPr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35" name="椭圆 47134"/>
            <p:cNvSpPr/>
            <p:nvPr/>
          </p:nvSpPr>
          <p:spPr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36" name="椭圆 47135"/>
            <p:cNvSpPr/>
            <p:nvPr/>
          </p:nvSpPr>
          <p:spPr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37" name="椭圆 47136"/>
            <p:cNvSpPr/>
            <p:nvPr/>
          </p:nvSpPr>
          <p:spPr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38" name="椭圆 47137"/>
            <p:cNvSpPr/>
            <p:nvPr/>
          </p:nvSpPr>
          <p:spPr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39" name="椭圆 47138"/>
            <p:cNvSpPr/>
            <p:nvPr/>
          </p:nvSpPr>
          <p:spPr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40" name="椭圆 47139"/>
            <p:cNvSpPr/>
            <p:nvPr/>
          </p:nvSpPr>
          <p:spPr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41" name="椭圆 47140"/>
            <p:cNvSpPr/>
            <p:nvPr/>
          </p:nvSpPr>
          <p:spPr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42" name="椭圆 47141"/>
            <p:cNvSpPr/>
            <p:nvPr/>
          </p:nvSpPr>
          <p:spPr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43" name="椭圆 47142"/>
            <p:cNvSpPr/>
            <p:nvPr/>
          </p:nvSpPr>
          <p:spPr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47144" name="直接连接符 47143"/>
          <p:cNvSpPr/>
          <p:nvPr/>
        </p:nvSpPr>
        <p:spPr>
          <a:xfrm>
            <a:off x="304800" y="2819400"/>
            <a:ext cx="8229600" cy="0"/>
          </a:xfrm>
          <a:prstGeom prst="line">
            <a:avLst/>
          </a:prstGeom>
          <a:ln w="63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2504" cy="44116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719263"/>
            <a:ext cx="4032504" cy="44116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52930" cy="60086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dirty="0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任意多边形 5121"/>
          <p:cNvSpPr/>
          <p:nvPr/>
        </p:nvSpPr>
        <p:spPr>
          <a:xfrm rot="-3172564">
            <a:off x="7777163" y="-14287"/>
            <a:ext cx="1162050" cy="2084387"/>
          </a:xfrm>
          <a:custGeom>
            <a:avLst/>
            <a:gdLst/>
            <a:ahLst/>
            <a:cxnLst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5123" name="标题 5122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4" name="文本占位符 5123"/>
          <p:cNvSpPr>
            <a:spLocks noGrp="1"/>
          </p:cNvSpPr>
          <p:nvPr>
            <p:ph type="body" idx="1"/>
          </p:nvPr>
        </p:nvSpPr>
        <p:spPr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125" name="日期占位符 5124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Comic Sans MS" panose="030F0702030302020204" pitchFamily="66" charset="0"/>
              </a:defRPr>
            </a:lvl1pPr>
          </a:lstStyle>
          <a:p>
            <a:pPr lvl="0">
              <a:buClr>
                <a:srgbClr val="000000"/>
              </a:buClr>
            </a:pPr>
            <a:endParaRPr lang="zh-CN" altLang="en-US" dirty="0"/>
          </a:p>
        </p:txBody>
      </p:sp>
      <p:sp>
        <p:nvSpPr>
          <p:cNvPr id="5126" name="页脚占位符 5125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Comic Sans MS" panose="030F0702030302020204" pitchFamily="66" charset="0"/>
              </a:defRPr>
            </a:lvl1pPr>
          </a:lstStyle>
          <a:p>
            <a:pPr lvl="0">
              <a:buClr>
                <a:srgbClr val="000000"/>
              </a:buClr>
            </a:pPr>
            <a:endParaRPr lang="zh-CN" dirty="0"/>
          </a:p>
        </p:txBody>
      </p:sp>
      <p:sp>
        <p:nvSpPr>
          <p:cNvPr id="5127" name="灯片编号占位符 5126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Comic Sans MS" panose="030F0702030302020204" pitchFamily="66" charset="0"/>
              </a:defRPr>
            </a:lvl1pPr>
          </a:lstStyle>
          <a:p>
            <a:pPr lvl="0">
              <a:buClr>
                <a:srgbClr val="000000"/>
              </a:buClr>
            </a:pPr>
            <a:fld id="{9A0DB2DC-4C9A-4742-B13C-FB6460FD3503}" type="slidenum">
              <a:rPr lang="zh-CN" dirty="0"/>
            </a:fld>
            <a:endParaRPr lang="zh-CN" dirty="0"/>
          </a:p>
        </p:txBody>
      </p:sp>
      <p:sp>
        <p:nvSpPr>
          <p:cNvPr id="5128" name="任意多边形 5127"/>
          <p:cNvSpPr/>
          <p:nvPr/>
        </p:nvSpPr>
        <p:spPr>
          <a:xfrm rot="-3172564">
            <a:off x="7864475" y="23813"/>
            <a:ext cx="1165225" cy="2097087"/>
          </a:xfrm>
          <a:custGeom>
            <a:avLst/>
            <a:gdLst/>
            <a:ahLst/>
            <a:cxnLst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5129" name="任意多边形 5128"/>
          <p:cNvSpPr/>
          <p:nvPr/>
        </p:nvSpPr>
        <p:spPr>
          <a:xfrm rot="-3172564">
            <a:off x="7831138" y="192088"/>
            <a:ext cx="1025525" cy="1571625"/>
          </a:xfrm>
          <a:custGeom>
            <a:avLst/>
            <a:gdLst/>
            <a:ahLst/>
            <a:cxnLst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5130" name="组合 5129"/>
          <p:cNvGrpSpPr/>
          <p:nvPr/>
        </p:nvGrpSpPr>
        <p:grpSpPr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131" name="任意多边形 5130"/>
            <p:cNvSpPr/>
            <p:nvPr userDrawn="1"/>
          </p:nvSpPr>
          <p:spPr>
            <a:xfrm>
              <a:off x="24" y="3505"/>
              <a:ext cx="1089" cy="649"/>
            </a:xfrm>
            <a:custGeom>
              <a:avLst/>
              <a:gdLst/>
              <a:ahLst/>
              <a:cxnLst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2" name="任意多边形 5131"/>
            <p:cNvSpPr/>
            <p:nvPr userDrawn="1"/>
          </p:nvSpPr>
          <p:spPr>
            <a:xfrm>
              <a:off x="1022" y="3582"/>
              <a:ext cx="71" cy="129"/>
            </a:xfrm>
            <a:custGeom>
              <a:avLst/>
              <a:gdLst/>
              <a:ahLst/>
              <a:cxnLst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3" name="任意多边形 5132"/>
            <p:cNvSpPr/>
            <p:nvPr userDrawn="1"/>
          </p:nvSpPr>
          <p:spPr>
            <a:xfrm>
              <a:off x="20" y="3774"/>
              <a:ext cx="792" cy="410"/>
            </a:xfrm>
            <a:custGeom>
              <a:avLst/>
              <a:gdLst/>
              <a:ahLst/>
              <a:cxnLst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4" name="任意多边形 5133"/>
            <p:cNvSpPr/>
            <p:nvPr userDrawn="1"/>
          </p:nvSpPr>
          <p:spPr>
            <a:xfrm>
              <a:off x="129" y="3808"/>
              <a:ext cx="525" cy="374"/>
            </a:xfrm>
            <a:custGeom>
              <a:avLst/>
              <a:gdLst/>
              <a:ahLst/>
              <a:cxnLst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5" name="任意多边形 5134"/>
            <p:cNvSpPr/>
            <p:nvPr userDrawn="1"/>
          </p:nvSpPr>
          <p:spPr>
            <a:xfrm>
              <a:off x="485" y="3532"/>
              <a:ext cx="135" cy="121"/>
            </a:xfrm>
            <a:custGeom>
              <a:avLst/>
              <a:gdLst/>
              <a:ahLst/>
              <a:cxnLst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6" name="任意多边形 5135"/>
            <p:cNvSpPr/>
            <p:nvPr userDrawn="1"/>
          </p:nvSpPr>
          <p:spPr>
            <a:xfrm>
              <a:off x="641" y="4163"/>
              <a:ext cx="76" cy="112"/>
            </a:xfrm>
            <a:custGeom>
              <a:avLst/>
              <a:gdLst/>
              <a:ahLst/>
              <a:cxnLst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7" name="任意多边形 5136"/>
            <p:cNvSpPr/>
            <p:nvPr userDrawn="1"/>
          </p:nvSpPr>
          <p:spPr>
            <a:xfrm>
              <a:off x="504" y="3607"/>
              <a:ext cx="193" cy="383"/>
            </a:xfrm>
            <a:custGeom>
              <a:avLst/>
              <a:gdLst/>
              <a:ahLst/>
              <a:cxnLst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8" name="任意多边形 5137"/>
            <p:cNvSpPr/>
            <p:nvPr userDrawn="1"/>
          </p:nvSpPr>
          <p:spPr>
            <a:xfrm>
              <a:off x="668" y="3590"/>
              <a:ext cx="364" cy="174"/>
            </a:xfrm>
            <a:custGeom>
              <a:avLst/>
              <a:gdLst/>
              <a:ahLst/>
              <a:cxnLst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9" name="任意多边形 5138"/>
            <p:cNvSpPr/>
            <p:nvPr userDrawn="1"/>
          </p:nvSpPr>
          <p:spPr>
            <a:xfrm>
              <a:off x="347" y="3693"/>
              <a:ext cx="156" cy="67"/>
            </a:xfrm>
            <a:custGeom>
              <a:avLst/>
              <a:gdLst/>
              <a:ahLst/>
              <a:cxnLst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5140" name="组合 5139"/>
            <p:cNvGrpSpPr/>
            <p:nvPr userDrawn="1"/>
          </p:nvGrpSpPr>
          <p:grpSpPr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5141" name="组合 5140"/>
              <p:cNvGrpSpPr/>
              <p:nvPr userDrawn="1"/>
            </p:nvGrpSpPr>
            <p:grpSpPr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142" name="任意多边形 5141"/>
                <p:cNvSpPr/>
                <p:nvPr userDrawn="1"/>
              </p:nvSpPr>
              <p:spPr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5143" name="任意多边形 5142"/>
                <p:cNvSpPr/>
                <p:nvPr userDrawn="1"/>
              </p:nvSpPr>
              <p:spPr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5144" name="任意多边形 5143"/>
                <p:cNvSpPr/>
                <p:nvPr userDrawn="1"/>
              </p:nvSpPr>
              <p:spPr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5145" name="任意多边形 5144"/>
              <p:cNvSpPr/>
              <p:nvPr userDrawn="1"/>
            </p:nvSpPr>
            <p:spPr>
              <a:xfrm>
                <a:off x="76" y="3732"/>
                <a:ext cx="595" cy="250"/>
              </a:xfrm>
              <a:custGeom>
                <a:avLst/>
                <a:gdLst/>
                <a:ahLst/>
                <a:cxnLst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46" name="任意多边形 5145"/>
              <p:cNvSpPr/>
              <p:nvPr userDrawn="1"/>
            </p:nvSpPr>
            <p:spPr>
              <a:xfrm>
                <a:off x="260" y="3886"/>
                <a:ext cx="244" cy="148"/>
              </a:xfrm>
              <a:custGeom>
                <a:avLst/>
                <a:gdLst/>
                <a:ahLst/>
                <a:cxnLst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47" name="任意多边形 5146"/>
              <p:cNvSpPr/>
              <p:nvPr userDrawn="1"/>
            </p:nvSpPr>
            <p:spPr>
              <a:xfrm>
                <a:off x="565" y="3680"/>
                <a:ext cx="107" cy="238"/>
              </a:xfrm>
              <a:custGeom>
                <a:avLst/>
                <a:gdLst/>
                <a:ahLst/>
                <a:cxnLst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5148" name="组合 5147"/>
              <p:cNvGrpSpPr/>
              <p:nvPr userDrawn="1"/>
            </p:nvGrpSpPr>
            <p:grpSpPr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149" name="任意多边形 5148"/>
                <p:cNvSpPr/>
                <p:nvPr userDrawn="1"/>
              </p:nvSpPr>
              <p:spPr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5150" name="任意多边形 5149"/>
                <p:cNvSpPr/>
                <p:nvPr userDrawn="1"/>
              </p:nvSpPr>
              <p:spPr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5151" name="任意多边形 5150"/>
                <p:cNvSpPr/>
                <p:nvPr userDrawn="1"/>
              </p:nvSpPr>
              <p:spPr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5152" name="任意多边形 5151"/>
                <p:cNvSpPr/>
                <p:nvPr userDrawn="1"/>
              </p:nvSpPr>
              <p:spPr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5153" name="任意多边形 5152"/>
                <p:cNvSpPr/>
                <p:nvPr userDrawn="1"/>
              </p:nvSpPr>
              <p:spPr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5154" name="任意多边形 5153"/>
                <p:cNvSpPr/>
                <p:nvPr userDrawn="1"/>
              </p:nvSpPr>
              <p:spPr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5155" name="任意多边形 5154"/>
                <p:cNvSpPr/>
                <p:nvPr userDrawn="1"/>
              </p:nvSpPr>
              <p:spPr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5156" name="任意多边形 5155"/>
                <p:cNvSpPr/>
                <p:nvPr userDrawn="1"/>
              </p:nvSpPr>
              <p:spPr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</p:grpSp>
      <p:grpSp>
        <p:nvGrpSpPr>
          <p:cNvPr id="5157" name="组合 5156"/>
          <p:cNvGrpSpPr/>
          <p:nvPr/>
        </p:nvGrpSpPr>
        <p:grpSpPr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158" name="任意多边形 5157"/>
            <p:cNvSpPr/>
            <p:nvPr userDrawn="1"/>
          </p:nvSpPr>
          <p:spPr>
            <a:xfrm flipH="1">
              <a:off x="5468" y="2620"/>
              <a:ext cx="205" cy="1427"/>
            </a:xfrm>
            <a:custGeom>
              <a:avLst/>
              <a:gdLst/>
              <a:ahLst/>
              <a:cxnLst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59" name="任意多边形 5158"/>
            <p:cNvSpPr/>
            <p:nvPr userDrawn="1"/>
          </p:nvSpPr>
          <p:spPr>
            <a:xfrm flipH="1">
              <a:off x="5506" y="1333"/>
              <a:ext cx="205" cy="1633"/>
            </a:xfrm>
            <a:custGeom>
              <a:avLst/>
              <a:gdLst/>
              <a:ahLst/>
              <a:cxnLst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5160" name="组合 5159"/>
          <p:cNvGrpSpPr/>
          <p:nvPr/>
        </p:nvGrpSpPr>
        <p:grpSpPr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5161" name="组合 5160"/>
            <p:cNvGrpSpPr/>
            <p:nvPr userDrawn="1"/>
          </p:nvGrpSpPr>
          <p:grpSpPr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162" name="任意多边形 5161"/>
              <p:cNvSpPr/>
              <p:nvPr userDrawn="1"/>
            </p:nvSpPr>
            <p:spPr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5163" name="组合 5162"/>
              <p:cNvGrpSpPr/>
              <p:nvPr userDrawn="1"/>
            </p:nvGrpSpPr>
            <p:grpSpPr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164" name="任意多边形 5163"/>
                <p:cNvSpPr/>
                <p:nvPr userDrawn="1"/>
              </p:nvSpPr>
              <p:spPr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5165" name="任意多边形 5164"/>
                <p:cNvSpPr/>
                <p:nvPr userDrawn="1"/>
              </p:nvSpPr>
              <p:spPr>
                <a:xfrm rot="-3172564">
                  <a:off x="5048" y="331"/>
                  <a:ext cx="269" cy="438"/>
                </a:xfrm>
                <a:custGeom>
                  <a:avLst/>
                  <a:gdLst/>
                  <a:ahLst/>
                  <a:cxnLst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5166" name="任意多边形 5165"/>
                <p:cNvSpPr/>
                <p:nvPr userDrawn="1"/>
              </p:nvSpPr>
              <p:spPr>
                <a:xfrm rot="-3172564">
                  <a:off x="4858" y="181"/>
                  <a:ext cx="505" cy="898"/>
                </a:xfrm>
                <a:custGeom>
                  <a:avLst/>
                  <a:gdLst/>
                  <a:ahLst/>
                  <a:cxnLst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5167" name="任意多边形 5166"/>
                <p:cNvSpPr/>
                <p:nvPr userDrawn="1"/>
              </p:nvSpPr>
              <p:spPr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5168" name="任意多边形 5167"/>
                <p:cNvSpPr/>
                <p:nvPr userDrawn="1"/>
              </p:nvSpPr>
              <p:spPr>
                <a:xfrm rot="-3172564">
                  <a:off x="5297" y="896"/>
                  <a:ext cx="169" cy="122"/>
                </a:xfrm>
                <a:custGeom>
                  <a:avLst/>
                  <a:gdLst/>
                  <a:ahLst/>
                  <a:cxnLst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5169" name="任意多边形 5168"/>
                <p:cNvSpPr/>
                <p:nvPr userDrawn="1"/>
              </p:nvSpPr>
              <p:spPr>
                <a:xfrm rot="-3172564">
                  <a:off x="5253" y="805"/>
                  <a:ext cx="181" cy="144"/>
                </a:xfrm>
                <a:custGeom>
                  <a:avLst/>
                  <a:gdLst/>
                  <a:ahLst/>
                  <a:cxnLst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5170" name="任意多边形 5169"/>
                <p:cNvSpPr/>
                <p:nvPr userDrawn="1"/>
              </p:nvSpPr>
              <p:spPr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5171" name="任意多边形 5170"/>
                <p:cNvSpPr/>
                <p:nvPr userDrawn="1"/>
              </p:nvSpPr>
              <p:spPr>
                <a:xfrm rot="-3172564">
                  <a:off x="4948" y="141"/>
                  <a:ext cx="179" cy="138"/>
                </a:xfrm>
                <a:custGeom>
                  <a:avLst/>
                  <a:gdLst/>
                  <a:ahLst/>
                  <a:cxnLst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sp>
          <p:nvSpPr>
            <p:cNvPr id="5172" name="直接连接符 5171"/>
            <p:cNvSpPr/>
            <p:nvPr userDrawn="1"/>
          </p:nvSpPr>
          <p:spPr>
            <a:xfrm>
              <a:off x="4870" y="84"/>
              <a:ext cx="42" cy="96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2590800" y="90488"/>
            <a:ext cx="6019800" cy="1190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153400" cy="4572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979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8194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79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67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0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79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152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lvl="0" algn="r"/>
            <a:fld id="{9A0DB2DC-4C9A-4742-B13C-FB6460FD3503}" type="slidenum">
              <a:rPr lang="zh-CN" sz="1000" dirty="0"/>
            </a:fld>
            <a:endParaRPr lang="zh-CN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randomBar dir="vert"/>
  </p:transition>
  <p:hf sldNum="0" hdr="0" ftr="0" dt="0"/>
  <p:txStyles>
    <p:title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3600" b="1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6082" name="直接连接符 46081"/>
          <p:cNvSpPr/>
          <p:nvPr/>
        </p:nvSpPr>
        <p:spPr>
          <a:xfrm>
            <a:off x="7962900" y="152400"/>
            <a:ext cx="0" cy="15240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6083" name="标题 46082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6084" name="文本占位符 46083"/>
          <p:cNvSpPr>
            <a:spLocks noGrp="1"/>
          </p:cNvSpPr>
          <p:nvPr>
            <p:ph type="body" idx="1"/>
          </p:nvPr>
        </p:nvSpPr>
        <p:spPr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6085" name="日期占位符 46084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00"/>
            </a:lvl1pPr>
          </a:lstStyle>
          <a:p>
            <a:pPr lvl="0"/>
            <a:endParaRPr lang="zh-CN" altLang="en-US" dirty="0"/>
          </a:p>
        </p:txBody>
      </p:sp>
      <p:sp>
        <p:nvSpPr>
          <p:cNvPr id="46086" name="页脚占位符 4608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00"/>
            </a:lvl1pPr>
          </a:lstStyle>
          <a:p>
            <a:pPr lvl="0"/>
            <a:endParaRPr lang="zh-CN" dirty="0"/>
          </a:p>
        </p:txBody>
      </p:sp>
      <p:sp>
        <p:nvSpPr>
          <p:cNvPr id="46087" name="灯片编号占位符 4608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00"/>
            </a:lvl1pPr>
          </a:lstStyle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  <p:grpSp>
        <p:nvGrpSpPr>
          <p:cNvPr id="46088" name="组合 46087"/>
          <p:cNvGrpSpPr/>
          <p:nvPr/>
        </p:nvGrpSpPr>
        <p:grpSpPr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46089" name="椭圆 46088"/>
            <p:cNvSpPr/>
            <p:nvPr/>
          </p:nvSpPr>
          <p:spPr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090" name="椭圆 46089"/>
            <p:cNvSpPr/>
            <p:nvPr/>
          </p:nvSpPr>
          <p:spPr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091" name="椭圆 46090"/>
            <p:cNvSpPr/>
            <p:nvPr/>
          </p:nvSpPr>
          <p:spPr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092" name="椭圆 46091"/>
            <p:cNvSpPr/>
            <p:nvPr/>
          </p:nvSpPr>
          <p:spPr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093" name="椭圆 46092"/>
            <p:cNvSpPr/>
            <p:nvPr/>
          </p:nvSpPr>
          <p:spPr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094" name="椭圆 46093"/>
            <p:cNvSpPr/>
            <p:nvPr/>
          </p:nvSpPr>
          <p:spPr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095" name="椭圆 46094"/>
            <p:cNvSpPr/>
            <p:nvPr/>
          </p:nvSpPr>
          <p:spPr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096" name="椭圆 46095"/>
            <p:cNvSpPr/>
            <p:nvPr/>
          </p:nvSpPr>
          <p:spPr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097" name="椭圆 46096"/>
            <p:cNvSpPr/>
            <p:nvPr/>
          </p:nvSpPr>
          <p:spPr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098" name="椭圆 46097"/>
            <p:cNvSpPr/>
            <p:nvPr/>
          </p:nvSpPr>
          <p:spPr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099" name="椭圆 46098"/>
            <p:cNvSpPr/>
            <p:nvPr/>
          </p:nvSpPr>
          <p:spPr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00" name="椭圆 46099"/>
            <p:cNvSpPr/>
            <p:nvPr/>
          </p:nvSpPr>
          <p:spPr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01" name="椭圆 46100"/>
            <p:cNvSpPr/>
            <p:nvPr/>
          </p:nvSpPr>
          <p:spPr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02" name="椭圆 46101"/>
            <p:cNvSpPr/>
            <p:nvPr/>
          </p:nvSpPr>
          <p:spPr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03" name="椭圆 46102"/>
            <p:cNvSpPr/>
            <p:nvPr/>
          </p:nvSpPr>
          <p:spPr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04" name="椭圆 46103"/>
            <p:cNvSpPr/>
            <p:nvPr/>
          </p:nvSpPr>
          <p:spPr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05" name="椭圆 46104"/>
            <p:cNvSpPr/>
            <p:nvPr/>
          </p:nvSpPr>
          <p:spPr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06" name="椭圆 46105"/>
            <p:cNvSpPr/>
            <p:nvPr/>
          </p:nvSpPr>
          <p:spPr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07" name="椭圆 46106"/>
            <p:cNvSpPr/>
            <p:nvPr/>
          </p:nvSpPr>
          <p:spPr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08" name="椭圆 46107"/>
            <p:cNvSpPr/>
            <p:nvPr/>
          </p:nvSpPr>
          <p:spPr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09" name="椭圆 46108"/>
            <p:cNvSpPr/>
            <p:nvPr/>
          </p:nvSpPr>
          <p:spPr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10" name="椭圆 46109"/>
            <p:cNvSpPr/>
            <p:nvPr/>
          </p:nvSpPr>
          <p:spPr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11" name="椭圆 46110"/>
            <p:cNvSpPr/>
            <p:nvPr/>
          </p:nvSpPr>
          <p:spPr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12" name="椭圆 46111"/>
            <p:cNvSpPr/>
            <p:nvPr/>
          </p:nvSpPr>
          <p:spPr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13" name="椭圆 46112"/>
            <p:cNvSpPr/>
            <p:nvPr/>
          </p:nvSpPr>
          <p:spPr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14" name="椭圆 46113"/>
            <p:cNvSpPr/>
            <p:nvPr/>
          </p:nvSpPr>
          <p:spPr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15" name="椭圆 46114"/>
            <p:cNvSpPr/>
            <p:nvPr/>
          </p:nvSpPr>
          <p:spPr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16" name="椭圆 46115"/>
            <p:cNvSpPr/>
            <p:nvPr/>
          </p:nvSpPr>
          <p:spPr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17" name="椭圆 46116"/>
            <p:cNvSpPr/>
            <p:nvPr/>
          </p:nvSpPr>
          <p:spPr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18" name="椭圆 46117"/>
            <p:cNvSpPr/>
            <p:nvPr/>
          </p:nvSpPr>
          <p:spPr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19" name="椭圆 46118"/>
            <p:cNvSpPr/>
            <p:nvPr/>
          </p:nvSpPr>
          <p:spPr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3900" b="1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3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92150" lvl="1" indent="-347345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87425" lvl="2" indent="-29337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3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81430" lvl="3" indent="-2921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98930" lvl="4" indent="-31623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9.xml"/><Relationship Id="rId4" Type="http://schemas.openxmlformats.org/officeDocument/2006/relationships/image" Target="../media/image8.jpeg"/><Relationship Id="rId3" Type="http://schemas.openxmlformats.org/officeDocument/2006/relationships/hyperlink" Target="../../&#35838;&#20214;/WINDOWS/Temporary%20Internet%20Files/Content.IE5/0VYFULA7/&#28248;&#38597;&#22253;&#35770;&#22363;%20-%20&#23380;&#20057;&#24049;&#65288;&#25991;&#37197;&#22270;&#65289;1.files/277837349.jpg" TargetMode="External"/><Relationship Id="rId2" Type="http://schemas.openxmlformats.org/officeDocument/2006/relationships/image" Target="../media/image7.jpeg"/><Relationship Id="rId1" Type="http://schemas.openxmlformats.org/officeDocument/2006/relationships/hyperlink" Target="../../&#35838;&#20214;/WINDOWS/Temporary%20Internet%20Files/Content.IE5/0VYFULA7/&#28248;&#38597;&#22253;&#35770;&#22363;%20-%20&#23380;&#20057;&#24049;&#65288;&#25991;&#37197;&#22270;&#65289;1.files/282901663.jpg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9.xml"/><Relationship Id="rId3" Type="http://schemas.openxmlformats.org/officeDocument/2006/relationships/hyperlink" Target="1.ppt" TargetMode="External"/><Relationship Id="rId2" Type="http://schemas.openxmlformats.org/officeDocument/2006/relationships/image" Target="../media/image9.jpeg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slide" Target="slide21.xml"/><Relationship Id="rId8" Type="http://schemas.openxmlformats.org/officeDocument/2006/relationships/slide" Target="slide20.xml"/><Relationship Id="rId7" Type="http://schemas.openxmlformats.org/officeDocument/2006/relationships/slide" Target="slide19.xml"/><Relationship Id="rId6" Type="http://schemas.openxmlformats.org/officeDocument/2006/relationships/hyperlink" Target="../../Local%20Settings/Temp/360zip$Temp/360$0/&#23380;&#20057;&#24049;&#65288;&#35805;&#21095;&#65289;.wmv" TargetMode="External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1" Type="http://schemas.openxmlformats.org/officeDocument/2006/relationships/slideLayout" Target="../slideLayouts/slideLayout29.xml"/><Relationship Id="rId10" Type="http://schemas.openxmlformats.org/officeDocument/2006/relationships/slide" Target="slide22.xml"/><Relationship Id="rId1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16.png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9.xml"/><Relationship Id="rId1" Type="http://schemas.openxmlformats.org/officeDocument/2006/relationships/slide" Target="slide1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7" Type="http://schemas.openxmlformats.org/officeDocument/2006/relationships/slide" Target="slide18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microsoft.com/office/2007/relationships/media" Target="file:///\\IC04\&#19978;&#20256;&#36164;&#26009;\&#35821;&#25991;&#31185;\&#35885;&#33521;\kyj\MPEG\kyja2.MPG" TargetMode="External"/><Relationship Id="rId3" Type="http://schemas.openxmlformats.org/officeDocument/2006/relationships/video" Target="file:///\\IC04\&#19978;&#20256;&#36164;&#26009;\&#35821;&#25991;&#31185;\&#35885;&#33521;\kyj\MPEG\kyja2.MPG" TargetMode="External"/><Relationship Id="rId2" Type="http://schemas.openxmlformats.org/officeDocument/2006/relationships/image" Target="../media/image17.jpeg"/><Relationship Id="rId1" Type="http://schemas.openxmlformats.org/officeDocument/2006/relationships/hyperlink" Target="../../Local Settings/Temp/360zip$Temp/&#23380;&#20057;&#24049;/WINDOWS/Temporary Internet Files/Content.IE5/0VYFULA7/&#28248;&#38597;&#22253;&#35770;&#22363; - &#23380;&#20057;&#24049;&#65288;&#25991;&#37197;&#22270;&#65289;1.files/273855800.jpg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9.xml"/><Relationship Id="rId4" Type="http://schemas.openxmlformats.org/officeDocument/2006/relationships/image" Target="../media/image21.png"/><Relationship Id="rId3" Type="http://schemas.openxmlformats.org/officeDocument/2006/relationships/image" Target="../media/image20.jpeg"/><Relationship Id="rId2" Type="http://schemas.openxmlformats.org/officeDocument/2006/relationships/hyperlink" Target="../../Local Settings/Temp/WINDOWS/Temporary Internet Files/Content.IE5/0VYFULA7/&#28248;&#38597;&#22253;&#35770;&#22363; - &#23380;&#20057;&#24049;&#65288;&#25991;&#37197;&#22270;&#65289;1.files/133152374.jpg" TargetMode="External"/><Relationship Id="rId1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8.xml"/><Relationship Id="rId1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0.xml"/><Relationship Id="rId3" Type="http://schemas.openxmlformats.org/officeDocument/2006/relationships/image" Target="../media/image3.png"/><Relationship Id="rId2" Type="http://schemas.microsoft.com/office/2007/relationships/media" Target="file:///C:\Documents%20and%20Settings\cd\&#26700;&#38754;\zmj-1418-113025\&#23380;&#20057;&#24049;&#35838;&#20214;\zmj-4652-26870.mp3" TargetMode="External"/><Relationship Id="rId1" Type="http://schemas.openxmlformats.org/officeDocument/2006/relationships/audio" Target="file:///C:\Documents%20and%20Settings\cd\&#26700;&#38754;\zmj-1418-113025\&#23380;&#20057;&#24049;&#35838;&#20214;\zmj-4652-26870.mp3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图片 7169" descr="孔乙己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4102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矩形 7170"/>
          <p:cNvSpPr/>
          <p:nvPr/>
        </p:nvSpPr>
        <p:spPr>
          <a:xfrm>
            <a:off x="6948488" y="2205038"/>
            <a:ext cx="169545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legacyPerspectiveBottomRight">
                <a:rot lat="0" lon="21240000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p>
            <a:pPr algn="ctr"/>
            <a:r>
              <a:rPr lang="zh-CN" altLang="en-US" sz="6600">
                <a:gradFill rotWithShape="0">
                  <a:gsLst>
                    <a:gs pos="0">
                      <a:srgbClr val="DCEBF5">
                        <a:alpha val="100000"/>
                      </a:srgbClr>
                    </a:gs>
                    <a:gs pos="8000">
                      <a:srgbClr val="83A7C3">
                        <a:alpha val="100000"/>
                      </a:srgbClr>
                    </a:gs>
                    <a:gs pos="13000">
                      <a:srgbClr val="768FB9">
                        <a:alpha val="100000"/>
                      </a:srgbClr>
                    </a:gs>
                    <a:gs pos="21001">
                      <a:srgbClr val="83A7C3">
                        <a:alpha val="100000"/>
                      </a:srgbClr>
                    </a:gs>
                    <a:gs pos="52000">
                      <a:srgbClr val="FFFFFF">
                        <a:alpha val="100000"/>
                      </a:srgbClr>
                    </a:gs>
                    <a:gs pos="56000">
                      <a:srgbClr val="9C6563">
                        <a:alpha val="100000"/>
                      </a:srgbClr>
                    </a:gs>
                    <a:gs pos="58000">
                      <a:srgbClr val="80302D">
                        <a:alpha val="100000"/>
                      </a:srgbClr>
                    </a:gs>
                    <a:gs pos="71001">
                      <a:srgbClr val="C0524E">
                        <a:alpha val="100000"/>
                      </a:srgbClr>
                    </a:gs>
                    <a:gs pos="94000">
                      <a:srgbClr val="EBDAD4">
                        <a:alpha val="100000"/>
                      </a:srgbClr>
                    </a:gs>
                    <a:gs pos="100000">
                      <a:srgbClr val="55261C">
                        <a:alpha val="100000"/>
                      </a:srgbClr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鲁迅</a:t>
            </a:r>
            <a:endParaRPr lang="zh-CN" altLang="en-US" sz="6600">
              <a:gradFill rotWithShape="0">
                <a:gsLst>
                  <a:gs pos="0">
                    <a:srgbClr val="DCEBF5">
                      <a:alpha val="100000"/>
                    </a:srgbClr>
                  </a:gs>
                  <a:gs pos="8000">
                    <a:srgbClr val="83A7C3">
                      <a:alpha val="100000"/>
                    </a:srgbClr>
                  </a:gs>
                  <a:gs pos="13000">
                    <a:srgbClr val="768FB9">
                      <a:alpha val="100000"/>
                    </a:srgbClr>
                  </a:gs>
                  <a:gs pos="21001">
                    <a:srgbClr val="83A7C3">
                      <a:alpha val="100000"/>
                    </a:srgbClr>
                  </a:gs>
                  <a:gs pos="52000">
                    <a:srgbClr val="FFFFFF">
                      <a:alpha val="100000"/>
                    </a:srgbClr>
                  </a:gs>
                  <a:gs pos="56000">
                    <a:srgbClr val="9C6563">
                      <a:alpha val="100000"/>
                    </a:srgbClr>
                  </a:gs>
                  <a:gs pos="58000">
                    <a:srgbClr val="80302D">
                      <a:alpha val="100000"/>
                    </a:srgbClr>
                  </a:gs>
                  <a:gs pos="71001">
                    <a:srgbClr val="C0524E">
                      <a:alpha val="100000"/>
                    </a:srgbClr>
                  </a:gs>
                  <a:gs pos="94000">
                    <a:srgbClr val="EBDAD4">
                      <a:alpha val="100000"/>
                    </a:srgbClr>
                  </a:gs>
                  <a:gs pos="100000">
                    <a:srgbClr val="55261C">
                      <a:alpha val="100000"/>
                    </a:srgbClr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72" name="矩形 7171"/>
          <p:cNvSpPr/>
          <p:nvPr/>
        </p:nvSpPr>
        <p:spPr>
          <a:xfrm>
            <a:off x="5867400" y="836613"/>
            <a:ext cx="25146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legacyPerspectiveBottomRight">
                <a:rot lat="0" lon="21240000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p>
            <a:pPr algn="ctr"/>
            <a:r>
              <a:rPr lang="zh-CN" altLang="en-US" sz="6600">
                <a:gradFill rotWithShape="0">
                  <a:gsLst>
                    <a:gs pos="0">
                      <a:srgbClr val="DCEBF5">
                        <a:alpha val="100000"/>
                      </a:srgbClr>
                    </a:gs>
                    <a:gs pos="8000">
                      <a:srgbClr val="83A7C3">
                        <a:alpha val="100000"/>
                      </a:srgbClr>
                    </a:gs>
                    <a:gs pos="13000">
                      <a:srgbClr val="768FB9">
                        <a:alpha val="100000"/>
                      </a:srgbClr>
                    </a:gs>
                    <a:gs pos="21001">
                      <a:srgbClr val="83A7C3">
                        <a:alpha val="100000"/>
                      </a:srgbClr>
                    </a:gs>
                    <a:gs pos="52000">
                      <a:srgbClr val="FFFFFF">
                        <a:alpha val="100000"/>
                      </a:srgbClr>
                    </a:gs>
                    <a:gs pos="56000">
                      <a:srgbClr val="9C6563">
                        <a:alpha val="100000"/>
                      </a:srgbClr>
                    </a:gs>
                    <a:gs pos="58000">
                      <a:srgbClr val="80302D">
                        <a:alpha val="100000"/>
                      </a:srgbClr>
                    </a:gs>
                    <a:gs pos="71001">
                      <a:srgbClr val="C0524E">
                        <a:alpha val="100000"/>
                      </a:srgbClr>
                    </a:gs>
                    <a:gs pos="94000">
                      <a:srgbClr val="EBDAD4">
                        <a:alpha val="100000"/>
                      </a:srgbClr>
                    </a:gs>
                    <a:gs pos="100000">
                      <a:srgbClr val="55261C">
                        <a:alpha val="100000"/>
                      </a:srgbClr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孔乙己</a:t>
            </a:r>
            <a:endParaRPr lang="zh-CN" altLang="en-US" sz="6600">
              <a:gradFill rotWithShape="0">
                <a:gsLst>
                  <a:gs pos="0">
                    <a:srgbClr val="DCEBF5">
                      <a:alpha val="100000"/>
                    </a:srgbClr>
                  </a:gs>
                  <a:gs pos="8000">
                    <a:srgbClr val="83A7C3">
                      <a:alpha val="100000"/>
                    </a:srgbClr>
                  </a:gs>
                  <a:gs pos="13000">
                    <a:srgbClr val="768FB9">
                      <a:alpha val="100000"/>
                    </a:srgbClr>
                  </a:gs>
                  <a:gs pos="21001">
                    <a:srgbClr val="83A7C3">
                      <a:alpha val="100000"/>
                    </a:srgbClr>
                  </a:gs>
                  <a:gs pos="52000">
                    <a:srgbClr val="FFFFFF">
                      <a:alpha val="100000"/>
                    </a:srgbClr>
                  </a:gs>
                  <a:gs pos="56000">
                    <a:srgbClr val="9C6563">
                      <a:alpha val="100000"/>
                    </a:srgbClr>
                  </a:gs>
                  <a:gs pos="58000">
                    <a:srgbClr val="80302D">
                      <a:alpha val="100000"/>
                    </a:srgbClr>
                  </a:gs>
                  <a:gs pos="71001">
                    <a:srgbClr val="C0524E">
                      <a:alpha val="100000"/>
                    </a:srgbClr>
                  </a:gs>
                  <a:gs pos="94000">
                    <a:srgbClr val="EBDAD4">
                      <a:alpha val="100000"/>
                    </a:srgbClr>
                  </a:gs>
                  <a:gs pos="100000">
                    <a:srgbClr val="55261C">
                      <a:alpha val="100000"/>
                    </a:srgbClr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7410" name="WordArt 2" descr="绿色大理石"/>
          <p:cNvSpPr>
            <a:spLocks noTextEdit="1"/>
          </p:cNvSpPr>
          <p:nvPr/>
        </p:nvSpPr>
        <p:spPr>
          <a:xfrm>
            <a:off x="1258888" y="1268413"/>
            <a:ext cx="6767512" cy="2406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legacyObliqueRight">
                <a:rot lat="0" lon="0" rev="0"/>
              </a:camera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p>
            <a:pPr algn="ctr"/>
            <a:r>
              <a:rPr lang="zh-CN" altLang="en-US" sz="3600" b="1">
                <a:blipFill rotWithShape="0">
                  <a:blip r:embed="rId1"/>
                </a:blipFill>
                <a:latin typeface="华文行楷" panose="02010800040101010101" pitchFamily="2" charset="-122"/>
                <a:ea typeface="华文行楷" panose="02010800040101010101" pitchFamily="2" charset="-122"/>
              </a:rPr>
              <a:t>看环境</a:t>
            </a:r>
            <a:endParaRPr lang="zh-CN" altLang="en-US" sz="3600" b="1">
              <a:blipFill rotWithShape="0">
                <a:blip r:embed="rId1"/>
              </a:blip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8434" name="图片 18433" descr="NewsMedia_194126"/>
          <p:cNvPicPr>
            <a:picLocks noChangeAspect="1"/>
          </p:cNvPicPr>
          <p:nvPr/>
        </p:nvPicPr>
        <p:blipFill>
          <a:blip r:embed="rId1">
            <a:clrChange>
              <a:clrFrom>
                <a:srgbClr val="999997"/>
              </a:clrFrom>
              <a:clrTo>
                <a:srgbClr val="99999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388" y="1196975"/>
            <a:ext cx="5688012" cy="4537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矩形 18434"/>
          <p:cNvSpPr/>
          <p:nvPr/>
        </p:nvSpPr>
        <p:spPr>
          <a:xfrm>
            <a:off x="5795963" y="0"/>
            <a:ext cx="3132137" cy="4362450"/>
          </a:xfrm>
          <a:prstGeom prst="rect">
            <a:avLst/>
          </a:prstGeom>
          <a:solidFill>
            <a:srgbClr val="DDDDDD"/>
          </a:solidFill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咸亨酒店在清朝光绪年间，是一家普通小酒店。自从小说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《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孔乙己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问世以来，咸亨酒店也随之闻名于世。现在的咸亨酒店，是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1981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年为纪念鲁迅一百周年诞辰而重新修建的。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6" name="矩形 18435"/>
          <p:cNvSpPr/>
          <p:nvPr/>
        </p:nvSpPr>
        <p:spPr>
          <a:xfrm>
            <a:off x="179388" y="188913"/>
            <a:ext cx="72167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200" b="1" dirty="0">
                <a:solidFill>
                  <a:srgbClr val="00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今天的咸亨酒店</a:t>
            </a:r>
            <a:r>
              <a:rPr lang="en-US" altLang="zh-CN" sz="3200" b="1">
                <a:solidFill>
                  <a:srgbClr val="00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:</a:t>
            </a:r>
            <a:endParaRPr lang="en-US" altLang="zh-CN" sz="3200" b="1">
              <a:solidFill>
                <a:srgbClr val="00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8437" name="图片 18436" descr="b5ce9254a7c7bc253a2935c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9700" y="4410075"/>
            <a:ext cx="3671888" cy="2447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  <p:bldP spid="184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0178" name="TextBox 1"/>
          <p:cNvSpPr txBox="1"/>
          <p:nvPr/>
        </p:nvSpPr>
        <p:spPr>
          <a:xfrm>
            <a:off x="250825" y="333375"/>
            <a:ext cx="7715250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4400" dirty="0">
                <a:latin typeface="Arial" panose="020B0604020202020204" pitchFamily="34" charset="0"/>
                <a:ea typeface="宋体" panose="02010600030101010101" pitchFamily="2" charset="-122"/>
              </a:rPr>
              <a:t>走进孔乙己生活的</a:t>
            </a:r>
            <a:r>
              <a:rPr lang="zh-CN" altLang="en-US" sz="9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环境</a:t>
            </a:r>
            <a:endParaRPr lang="zh-CN" altLang="en-US" sz="96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79" name="TextBox 2"/>
          <p:cNvSpPr txBox="1"/>
          <p:nvPr/>
        </p:nvSpPr>
        <p:spPr>
          <a:xfrm>
            <a:off x="1619250" y="2060575"/>
            <a:ext cx="66548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6000" dirty="0">
                <a:solidFill>
                  <a:srgbClr val="00B05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清末的咸亨酒店</a:t>
            </a:r>
            <a:endParaRPr lang="zh-CN" altLang="en-US" sz="6000" dirty="0">
              <a:solidFill>
                <a:srgbClr val="00B05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4313" y="3071813"/>
            <a:ext cx="7786688" cy="31400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1" i="0" u="none" strike="noStrike" kern="10" cap="none" spc="0" normalizeH="0" baseline="0" noProof="0" dirty="0">
                <a:ln w="9525">
                  <a:noFill/>
                  <a:rou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酒店里常来喝酒的酒客有哪几类呢？</a:t>
            </a:r>
            <a:endParaRPr kumimoji="0" lang="zh-CN" altLang="en-US" sz="6600" b="1" i="0" u="none" strike="noStrike" kern="10" cap="none" spc="0" normalizeH="0" baseline="0" noProof="0" dirty="0">
              <a:ln w="9525">
                <a:noFill/>
                <a:round/>
              </a:ln>
              <a:solidFill>
                <a:srgbClr val="FF0000"/>
              </a:solidFill>
              <a:effectLst>
                <a:outerShdw dist="35921" dir="2700000" algn="ctr" rotWithShape="0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1" i="0" u="none" strike="noStrike" kern="10" cap="none" spc="0" normalizeH="0" baseline="0" noProof="0" dirty="0">
                <a:ln w="9525">
                  <a:noFill/>
                  <a:rou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他们各有什么特点？</a:t>
            </a:r>
            <a:endParaRPr kumimoji="0" lang="zh-CN" altLang="en-US" sz="6600" b="1" i="0" u="none" strike="noStrike" kern="10" cap="none" spc="0" normalizeH="0" baseline="0" noProof="0" dirty="0">
              <a:ln w="9525">
                <a:noFill/>
                <a:round/>
              </a:ln>
              <a:solidFill>
                <a:srgbClr val="FF0000"/>
              </a:solidFill>
              <a:effectLst>
                <a:outerShdw dist="35921" dir="2700000" algn="ctr" rotWithShape="0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017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charRg st="1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10595" name="Picture 3" descr="按此在新窗口浏览图片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rcRect l="7317" b="24562"/>
          <a:stretch>
            <a:fillRect/>
          </a:stretch>
        </p:blipFill>
        <p:spPr>
          <a:xfrm>
            <a:off x="6705600" y="1412875"/>
            <a:ext cx="2438400" cy="4454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0596" name="Picture 4" descr="按此在新窗口浏览图片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/>
          <a:srcRect r="51875" b="38889"/>
          <a:stretch>
            <a:fillRect/>
          </a:stretch>
        </p:blipFill>
        <p:spPr>
          <a:xfrm>
            <a:off x="0" y="1412875"/>
            <a:ext cx="2667000" cy="4606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0597" name="Text Box 5"/>
          <p:cNvSpPr txBox="1"/>
          <p:nvPr/>
        </p:nvSpPr>
        <p:spPr>
          <a:xfrm>
            <a:off x="3987800" y="1514475"/>
            <a:ext cx="1101725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/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穿着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0598" name="Line 6"/>
          <p:cNvSpPr/>
          <p:nvPr/>
        </p:nvSpPr>
        <p:spPr>
          <a:xfrm flipH="1">
            <a:off x="3581400" y="1871663"/>
            <a:ext cx="4572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10599" name="Line 7"/>
          <p:cNvSpPr/>
          <p:nvPr/>
        </p:nvSpPr>
        <p:spPr>
          <a:xfrm>
            <a:off x="5105400" y="1871663"/>
            <a:ext cx="3810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10600" name="Text Box 8"/>
          <p:cNvSpPr txBox="1"/>
          <p:nvPr/>
        </p:nvSpPr>
        <p:spPr>
          <a:xfrm>
            <a:off x="2781300" y="1484313"/>
            <a:ext cx="642938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/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短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0601" name="Text Box 9"/>
          <p:cNvSpPr txBox="1"/>
          <p:nvPr/>
        </p:nvSpPr>
        <p:spPr>
          <a:xfrm>
            <a:off x="5791200" y="1490663"/>
            <a:ext cx="642938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/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长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0602" name="Text Box 10"/>
          <p:cNvSpPr txBox="1"/>
          <p:nvPr/>
        </p:nvSpPr>
        <p:spPr>
          <a:xfrm>
            <a:off x="3657600" y="2351088"/>
            <a:ext cx="201930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/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喝酒方式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0603" name="Line 11"/>
          <p:cNvSpPr/>
          <p:nvPr/>
        </p:nvSpPr>
        <p:spPr>
          <a:xfrm flipH="1">
            <a:off x="3429000" y="2732088"/>
            <a:ext cx="3048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10604" name="Line 12"/>
          <p:cNvSpPr/>
          <p:nvPr/>
        </p:nvSpPr>
        <p:spPr>
          <a:xfrm>
            <a:off x="5562600" y="2732088"/>
            <a:ext cx="2286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10605" name="Text Box 13"/>
          <p:cNvSpPr txBox="1"/>
          <p:nvPr/>
        </p:nvSpPr>
        <p:spPr>
          <a:xfrm>
            <a:off x="2743200" y="2351088"/>
            <a:ext cx="642938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/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站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0606" name="Text Box 14"/>
          <p:cNvSpPr txBox="1"/>
          <p:nvPr/>
        </p:nvSpPr>
        <p:spPr>
          <a:xfrm>
            <a:off x="5867400" y="2427288"/>
            <a:ext cx="641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/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坐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0607" name="Text Box 15"/>
          <p:cNvSpPr txBox="1"/>
          <p:nvPr/>
        </p:nvSpPr>
        <p:spPr>
          <a:xfrm>
            <a:off x="3630613" y="4138613"/>
            <a:ext cx="201930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/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喝酒地点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0608" name="Line 16"/>
          <p:cNvSpPr/>
          <p:nvPr/>
        </p:nvSpPr>
        <p:spPr>
          <a:xfrm flipH="1">
            <a:off x="3505200" y="4495800"/>
            <a:ext cx="2286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10609" name="Line 17"/>
          <p:cNvSpPr/>
          <p:nvPr/>
        </p:nvSpPr>
        <p:spPr>
          <a:xfrm>
            <a:off x="5486400" y="4495800"/>
            <a:ext cx="3048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10610" name="Text Box 18"/>
          <p:cNvSpPr txBox="1"/>
          <p:nvPr/>
        </p:nvSpPr>
        <p:spPr>
          <a:xfrm>
            <a:off x="2743200" y="4114800"/>
            <a:ext cx="641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/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外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0611" name="Text Box 19"/>
          <p:cNvSpPr txBox="1"/>
          <p:nvPr/>
        </p:nvSpPr>
        <p:spPr>
          <a:xfrm>
            <a:off x="5867400" y="4114800"/>
            <a:ext cx="641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/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里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20499" name="WordArt 20"/>
          <p:cNvSpPr>
            <a:spLocks noTextEdit="1"/>
          </p:cNvSpPr>
          <p:nvPr/>
        </p:nvSpPr>
        <p:spPr>
          <a:xfrm>
            <a:off x="3657600" y="5029200"/>
            <a:ext cx="21336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对比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/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0613" name="Text Box 21"/>
          <p:cNvSpPr txBox="1"/>
          <p:nvPr/>
        </p:nvSpPr>
        <p:spPr>
          <a:xfrm>
            <a:off x="2341563" y="5900738"/>
            <a:ext cx="4684712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/>
            <a:r>
              <a:rPr lang="zh-CN" altLang="en-US" sz="4000" b="1" dirty="0">
                <a:solidFill>
                  <a:srgbClr val="0066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贫富悬殊   阶级对立</a:t>
            </a:r>
            <a:endParaRPr lang="zh-CN" altLang="en-US" sz="4000" b="1" dirty="0">
              <a:solidFill>
                <a:srgbClr val="006600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0614" name="Text Box 22"/>
          <p:cNvSpPr txBox="1"/>
          <p:nvPr/>
        </p:nvSpPr>
        <p:spPr>
          <a:xfrm>
            <a:off x="539750" y="908050"/>
            <a:ext cx="1255713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/>
            <a:r>
              <a:rPr lang="zh-CN" altLang="en-US" sz="2800" b="1" dirty="0">
                <a:solidFill>
                  <a:srgbClr val="0066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短衣帮</a:t>
            </a:r>
            <a:endParaRPr lang="zh-CN" altLang="en-US" sz="2800" b="1" dirty="0">
              <a:solidFill>
                <a:srgbClr val="0066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10615" name="Text Box 23"/>
          <p:cNvSpPr txBox="1"/>
          <p:nvPr/>
        </p:nvSpPr>
        <p:spPr>
          <a:xfrm>
            <a:off x="7380288" y="908050"/>
            <a:ext cx="1255712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/>
            <a:r>
              <a:rPr lang="zh-CN" altLang="en-US" sz="2800" b="1" dirty="0">
                <a:solidFill>
                  <a:srgbClr val="0066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长衫客</a:t>
            </a:r>
            <a:endParaRPr lang="zh-CN" altLang="en-US" sz="2800" b="1" dirty="0">
              <a:solidFill>
                <a:srgbClr val="0066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0503" name="文本框 20502"/>
          <p:cNvSpPr txBox="1"/>
          <p:nvPr/>
        </p:nvSpPr>
        <p:spPr>
          <a:xfrm>
            <a:off x="3779838" y="3141663"/>
            <a:ext cx="18002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下酒物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" name="Line 11"/>
          <p:cNvSpPr/>
          <p:nvPr/>
        </p:nvSpPr>
        <p:spPr>
          <a:xfrm flipH="1">
            <a:off x="3419475" y="3500438"/>
            <a:ext cx="3048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" name="Line 7"/>
          <p:cNvSpPr/>
          <p:nvPr/>
        </p:nvSpPr>
        <p:spPr>
          <a:xfrm>
            <a:off x="5364163" y="3500438"/>
            <a:ext cx="3810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" name="Text Box 13"/>
          <p:cNvSpPr txBox="1"/>
          <p:nvPr/>
        </p:nvSpPr>
        <p:spPr>
          <a:xfrm>
            <a:off x="2700338" y="3219450"/>
            <a:ext cx="642937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/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素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Text Box 13"/>
          <p:cNvSpPr txBox="1"/>
          <p:nvPr/>
        </p:nvSpPr>
        <p:spPr>
          <a:xfrm>
            <a:off x="5867400" y="3213100"/>
            <a:ext cx="642938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/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荤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20508" name="矩形 20507"/>
          <p:cNvSpPr/>
          <p:nvPr/>
        </p:nvSpPr>
        <p:spPr>
          <a:xfrm>
            <a:off x="323850" y="260350"/>
            <a:ext cx="5976938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体会酒客的不同特点：</a:t>
            </a:r>
            <a:endParaRPr lang="zh-CN" altLang="en-US" sz="3600" b="1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0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0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0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0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0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0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0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0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10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0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10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10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4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10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10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7" grpId="0"/>
      <p:bldP spid="110601" grpId="0"/>
      <p:bldP spid="110602" grpId="0"/>
      <p:bldP spid="110605" grpId="0"/>
      <p:bldP spid="110606" grpId="0"/>
      <p:bldP spid="110607" grpId="0"/>
      <p:bldP spid="110610" grpId="0"/>
      <p:bldP spid="110611" grpId="0"/>
      <p:bldP spid="110613" grpId="0"/>
      <p:bldP spid="110614" grpId="0"/>
      <p:bldP spid="110615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6" name="矩形 1"/>
          <p:cNvSpPr/>
          <p:nvPr/>
        </p:nvSpPr>
        <p:spPr>
          <a:xfrm>
            <a:off x="0" y="0"/>
            <a:ext cx="9144000" cy="14938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角色扮演：长衫客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注意</a:t>
            </a:r>
            <a:r>
              <a:rPr lang="zh-CN" altLang="en-US" sz="6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“踱”、“要”、慢慢坐喝”</a:t>
            </a:r>
            <a:endParaRPr lang="zh-CN" altLang="en-US" sz="60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27" name="矩形 2"/>
          <p:cNvSpPr/>
          <p:nvPr/>
        </p:nvSpPr>
        <p:spPr>
          <a:xfrm>
            <a:off x="323850" y="1628775"/>
            <a:ext cx="8358188" cy="3382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7200" b="1" dirty="0">
                <a:solidFill>
                  <a:srgbClr val="00B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“</a:t>
            </a:r>
            <a:r>
              <a:rPr lang="zh-CN" altLang="en-US" sz="7200" b="1" dirty="0">
                <a:solidFill>
                  <a:srgbClr val="00B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踱”写出了长衫主顾趾高气扬、悠闲自得的神情。</a:t>
            </a:r>
            <a:endParaRPr lang="zh-CN" altLang="en-US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2530" name="标题 22529"/>
          <p:cNvSpPr>
            <a:spLocks noGrp="1"/>
          </p:cNvSpPr>
          <p:nvPr>
            <p:ph type="title"/>
          </p:nvPr>
        </p:nvSpPr>
        <p:spPr>
          <a:xfrm>
            <a:off x="539750" y="404813"/>
            <a:ext cx="8064500" cy="1152525"/>
          </a:xfrm>
          <a:ln/>
        </p:spPr>
        <p:txBody>
          <a:bodyPr anchor="ctr"/>
          <a:p>
            <a:r>
              <a:rPr lang="zh-CN" altLang="en-US" sz="3200" dirty="0">
                <a:solidFill>
                  <a:schemeClr val="tx1"/>
                </a:solidFill>
              </a:rPr>
              <a:t>文章开头交代酒店情况，这与孔乙己没直接关系，是否可以删去？为什么？</a:t>
            </a:r>
            <a:r>
              <a:rPr lang="en-US" altLang="zh-CN" sz="3200" dirty="0">
                <a:solidFill>
                  <a:schemeClr val="tx1"/>
                </a:solidFill>
              </a:rPr>
              <a:t>  </a:t>
            </a:r>
            <a:endParaRPr lang="en-US" altLang="zh-CN" sz="3200" dirty="0">
              <a:solidFill>
                <a:schemeClr val="tx1"/>
              </a:solidFill>
            </a:endParaRPr>
          </a:p>
        </p:txBody>
      </p:sp>
      <p:sp>
        <p:nvSpPr>
          <p:cNvPr id="22531" name="矩形 22530"/>
          <p:cNvSpPr/>
          <p:nvPr/>
        </p:nvSpPr>
        <p:spPr>
          <a:xfrm>
            <a:off x="395288" y="1700213"/>
            <a:ext cx="8353425" cy="2041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             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酒店是社会的缩影，通过酒店去透视社会，</a:t>
            </a:r>
            <a:r>
              <a:rPr lang="zh-CN" altLang="en-US" sz="3200" b="1" dirty="0">
                <a:solidFill>
                  <a:srgbClr val="00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反映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出势利、冷酷的</a:t>
            </a:r>
            <a:r>
              <a:rPr lang="zh-CN" altLang="en-US" sz="3200" b="1" dirty="0">
                <a:solidFill>
                  <a:srgbClr val="00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社会环境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，为孔乙己的悲惨命运</a:t>
            </a:r>
            <a:r>
              <a:rPr lang="zh-CN" altLang="en-US" sz="3200" b="1" dirty="0">
                <a:solidFill>
                  <a:srgbClr val="00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作铺垫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，从而有力地表现了主题。</a:t>
            </a:r>
            <a:endParaRPr lang="zh-CN" altLang="en-US" sz="32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endParaRPr lang="zh-CN" altLang="en-US" sz="32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2" name="矩形 22531"/>
          <p:cNvSpPr/>
          <p:nvPr/>
        </p:nvSpPr>
        <p:spPr>
          <a:xfrm>
            <a:off x="631825" y="4149725"/>
            <a:ext cx="8512175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2800" b="1" dirty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（掌柜对长衫主顾惟恐侍侯不周，对短衣帮则能欺则欺。</a:t>
            </a:r>
            <a:r>
              <a:rPr lang="zh-CN" altLang="en-US" sz="28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人心势利冷酷，社会世态炎凉</a:t>
            </a:r>
            <a:r>
              <a:rPr lang="zh-CN" altLang="en-US" sz="2800" b="1" dirty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），</a:t>
            </a:r>
            <a:endParaRPr lang="zh-CN" altLang="en-US" sz="2800" b="1" dirty="0">
              <a:solidFill>
                <a:srgbClr val="0000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225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3554" name="WordArt 2" descr="绿色大理石"/>
          <p:cNvSpPr>
            <a:spLocks noTextEdit="1"/>
          </p:cNvSpPr>
          <p:nvPr/>
        </p:nvSpPr>
        <p:spPr>
          <a:xfrm>
            <a:off x="1258888" y="1268413"/>
            <a:ext cx="6767512" cy="2406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legacyObliqueRight">
                <a:rot lat="0" lon="0" rev="0"/>
              </a:camera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p>
            <a:pPr algn="ctr"/>
            <a:r>
              <a:rPr lang="zh-CN" altLang="en-US" sz="3600" b="1">
                <a:blipFill rotWithShape="0">
                  <a:blip r:embed="rId1"/>
                </a:blipFill>
                <a:latin typeface="华文行楷" panose="02010800040101010101" pitchFamily="2" charset="-122"/>
                <a:ea typeface="华文行楷" panose="02010800040101010101" pitchFamily="2" charset="-122"/>
              </a:rPr>
              <a:t>析人物</a:t>
            </a:r>
            <a:endParaRPr lang="zh-CN" altLang="en-US" sz="3600" b="1">
              <a:blipFill rotWithShape="0">
                <a:blip r:embed="rId1"/>
              </a:blip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23555" name="Picture 4" descr="tour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3933825"/>
            <a:ext cx="2232025" cy="2136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6" name="文本框 23555">
            <a:hlinkClick r:id="rId3" action="ppaction://hlinkpres?slideindex=1&amp;slidetitle="/>
          </p:cNvPr>
          <p:cNvSpPr txBox="1"/>
          <p:nvPr/>
        </p:nvSpPr>
        <p:spPr>
          <a:xfrm>
            <a:off x="3687763" y="4370388"/>
            <a:ext cx="1841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81250" name="Picture 2" descr="001"/>
          <p:cNvPicPr>
            <a:picLocks noChangeAspect="1"/>
          </p:cNvPicPr>
          <p:nvPr/>
        </p:nvPicPr>
        <p:blipFill>
          <a:blip r:embed="rId1"/>
          <a:srcRect t="8450" r="15919"/>
          <a:stretch>
            <a:fillRect/>
          </a:stretch>
        </p:blipFill>
        <p:spPr>
          <a:xfrm>
            <a:off x="2819400" y="836613"/>
            <a:ext cx="3624263" cy="4897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1251" name="Text Box 3"/>
          <p:cNvSpPr txBox="1"/>
          <p:nvPr/>
        </p:nvSpPr>
        <p:spPr>
          <a:xfrm>
            <a:off x="457200" y="1981200"/>
            <a:ext cx="854075" cy="248602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lvl="0" algn="ctr"/>
            <a:r>
              <a:rPr lang="zh-CN" altLang="en-US" sz="4400" b="1" dirty="0">
                <a:solidFill>
                  <a:srgbClr val="660066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站着喝酒</a:t>
            </a:r>
            <a:endParaRPr lang="zh-CN" altLang="en-US" sz="4400" b="1" dirty="0">
              <a:solidFill>
                <a:srgbClr val="660066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181252" name="Text Box 4"/>
          <p:cNvSpPr txBox="1"/>
          <p:nvPr/>
        </p:nvSpPr>
        <p:spPr>
          <a:xfrm>
            <a:off x="7010400" y="1905000"/>
            <a:ext cx="854075" cy="2486025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p>
            <a:pPr lvl="0" algn="ctr"/>
            <a:r>
              <a:rPr lang="zh-CN" altLang="en-US" sz="4400" b="1" dirty="0">
                <a:solidFill>
                  <a:srgbClr val="660066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穿着长衫</a:t>
            </a:r>
            <a:endParaRPr lang="zh-CN" altLang="en-US" sz="4400" b="1" dirty="0">
              <a:solidFill>
                <a:srgbClr val="660066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181253" name="Text Box 5"/>
          <p:cNvSpPr txBox="1"/>
          <p:nvPr/>
        </p:nvSpPr>
        <p:spPr>
          <a:xfrm>
            <a:off x="3505200" y="765175"/>
            <a:ext cx="2362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/>
            <a:r>
              <a:rPr lang="zh-CN" altLang="en-US" sz="3600" b="1" dirty="0">
                <a:solidFill>
                  <a:srgbClr val="660066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唯一的人</a:t>
            </a:r>
            <a:endParaRPr lang="zh-CN" altLang="en-US" sz="3600" b="1" dirty="0">
              <a:solidFill>
                <a:srgbClr val="660066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81254" name="AutoShape 6"/>
          <p:cNvSpPr/>
          <p:nvPr/>
        </p:nvSpPr>
        <p:spPr>
          <a:xfrm>
            <a:off x="838200" y="4572000"/>
            <a:ext cx="144463" cy="381000"/>
          </a:xfrm>
          <a:prstGeom prst="downArrow">
            <a:avLst>
              <a:gd name="adj1" fmla="val 50000"/>
              <a:gd name="adj2" fmla="val 65933"/>
            </a:avLst>
          </a:prstGeom>
          <a:noFill/>
          <a:ln w="571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1255" name="AutoShape 7"/>
          <p:cNvSpPr/>
          <p:nvPr/>
        </p:nvSpPr>
        <p:spPr>
          <a:xfrm>
            <a:off x="7391400" y="4419600"/>
            <a:ext cx="76200" cy="457200"/>
          </a:xfrm>
          <a:prstGeom prst="downArrow">
            <a:avLst>
              <a:gd name="adj1" fmla="val 50000"/>
              <a:gd name="adj2" fmla="val 150000"/>
            </a:avLst>
          </a:prstGeom>
          <a:noFill/>
          <a:ln w="571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1256" name="Text Box 8"/>
          <p:cNvSpPr txBox="1"/>
          <p:nvPr/>
        </p:nvSpPr>
        <p:spPr>
          <a:xfrm>
            <a:off x="0" y="5029200"/>
            <a:ext cx="2305050" cy="1373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/>
            <a:r>
              <a:rPr lang="zh-CN" altLang="en-US" sz="2800" b="1" dirty="0">
                <a:solidFill>
                  <a:srgbClr val="0066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生活贫困</a:t>
            </a:r>
            <a:endParaRPr lang="zh-CN" altLang="en-US" sz="2800" b="1" dirty="0">
              <a:solidFill>
                <a:srgbClr val="0066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pPr lvl="0" algn="ctr"/>
            <a:r>
              <a:rPr lang="zh-CN" altLang="en-US" sz="2800" b="1" dirty="0">
                <a:solidFill>
                  <a:srgbClr val="0066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经济地位</a:t>
            </a:r>
            <a:endParaRPr lang="zh-CN" altLang="en-US" sz="2800" b="1" dirty="0">
              <a:solidFill>
                <a:srgbClr val="0066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pPr lvl="0" algn="ctr"/>
            <a:r>
              <a:rPr lang="zh-CN" altLang="en-US" sz="2800" b="1" dirty="0">
                <a:solidFill>
                  <a:srgbClr val="0066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社会地位低</a:t>
            </a:r>
            <a:endParaRPr lang="zh-CN" altLang="en-US" sz="2800" b="1" dirty="0">
              <a:solidFill>
                <a:srgbClr val="0066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81257" name="Text Box 9"/>
          <p:cNvSpPr txBox="1"/>
          <p:nvPr/>
        </p:nvSpPr>
        <p:spPr>
          <a:xfrm>
            <a:off x="5943600" y="4899025"/>
            <a:ext cx="3289300" cy="1373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/>
            <a:r>
              <a:rPr lang="zh-CN" altLang="en-US" sz="2800" b="1" dirty="0">
                <a:solidFill>
                  <a:srgbClr val="0066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不甘居下层</a:t>
            </a:r>
            <a:endParaRPr lang="zh-CN" altLang="en-US" sz="2800" b="1" dirty="0">
              <a:solidFill>
                <a:srgbClr val="0066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pPr lvl="0" algn="ctr"/>
            <a:r>
              <a:rPr lang="zh-CN" altLang="en-US" sz="2800" b="1" dirty="0">
                <a:solidFill>
                  <a:srgbClr val="0066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思想向往上层生活</a:t>
            </a:r>
            <a:endParaRPr lang="zh-CN" altLang="en-US" sz="2800" b="1" dirty="0">
              <a:solidFill>
                <a:srgbClr val="0066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pPr lvl="0" algn="ctr"/>
            <a:r>
              <a:rPr lang="zh-CN" altLang="en-US" sz="2800" b="1" dirty="0">
                <a:solidFill>
                  <a:srgbClr val="0066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轻视劳动人民</a:t>
            </a:r>
            <a:endParaRPr lang="zh-CN" altLang="en-US" sz="2800" b="1" dirty="0">
              <a:solidFill>
                <a:srgbClr val="0066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81258" name="AutoShape 10"/>
          <p:cNvSpPr/>
          <p:nvPr/>
        </p:nvSpPr>
        <p:spPr>
          <a:xfrm>
            <a:off x="3048000" y="5734050"/>
            <a:ext cx="3352800" cy="1123950"/>
          </a:xfrm>
          <a:prstGeom prst="leftRightArrow">
            <a:avLst>
              <a:gd name="adj1" fmla="val 50000"/>
              <a:gd name="adj2" fmla="val 59661"/>
            </a:avLst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1259" name="Text Box 11"/>
          <p:cNvSpPr txBox="1"/>
          <p:nvPr/>
        </p:nvSpPr>
        <p:spPr>
          <a:xfrm>
            <a:off x="3581400" y="5949950"/>
            <a:ext cx="2362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/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对立矛盾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81260" name="Rectangle 12"/>
          <p:cNvSpPr/>
          <p:nvPr/>
        </p:nvSpPr>
        <p:spPr>
          <a:xfrm>
            <a:off x="1219200" y="1219200"/>
            <a:ext cx="1511300" cy="3743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2400" dirty="0">
                <a:solidFill>
                  <a:srgbClr val="0000CC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这一外形的整体描写，集中而简练地概括了人物的特殊身份，预示了悲剧命运的必然性。</a:t>
            </a:r>
            <a:endParaRPr lang="zh-CN" altLang="en-US" sz="2400" dirty="0">
              <a:solidFill>
                <a:srgbClr val="0000CC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4589" name="Rectangle 13"/>
          <p:cNvSpPr/>
          <p:nvPr/>
        </p:nvSpPr>
        <p:spPr>
          <a:xfrm>
            <a:off x="395288" y="115888"/>
            <a:ext cx="8610600" cy="685800"/>
          </a:xfrm>
          <a:prstGeom prst="rect">
            <a:avLst/>
          </a:prstGeom>
          <a:solidFill>
            <a:srgbClr val="00008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90" name="Text Box 14"/>
          <p:cNvSpPr txBox="1"/>
          <p:nvPr/>
        </p:nvSpPr>
        <p:spPr>
          <a:xfrm>
            <a:off x="323850" y="260350"/>
            <a:ext cx="8458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3600" b="1" dirty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孔乙己是</a:t>
            </a:r>
            <a:r>
              <a:rPr lang="zh-CN" altLang="en-US" sz="3600" b="1" dirty="0">
                <a:solidFill>
                  <a:srgbClr val="FFFF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站着喝酒</a:t>
            </a:r>
            <a:r>
              <a:rPr lang="zh-CN" altLang="en-US" sz="3600" b="1" dirty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而</a:t>
            </a:r>
            <a:r>
              <a:rPr lang="zh-CN" altLang="en-US" sz="3600" b="1" dirty="0">
                <a:solidFill>
                  <a:srgbClr val="FFFF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穿长衫</a:t>
            </a:r>
            <a:r>
              <a:rPr lang="zh-CN" altLang="en-US" sz="3600" b="1" dirty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的唯一的人”</a:t>
            </a:r>
            <a:endParaRPr lang="zh-CN" altLang="en-US" sz="3600" b="1" dirty="0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1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1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1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1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1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1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1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1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1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1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1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1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1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1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1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1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1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1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81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1" grpId="0"/>
      <p:bldP spid="181252" grpId="0"/>
      <p:bldP spid="181253" grpId="0"/>
      <p:bldP spid="181254" grpId="0" animBg="1"/>
      <p:bldP spid="181255" grpId="0" animBg="1"/>
      <p:bldP spid="181256" grpId="0"/>
      <p:bldP spid="181257" grpId="0"/>
      <p:bldP spid="181258" grpId="0" animBg="1"/>
      <p:bldP spid="181259" grpId="0"/>
      <p:bldP spid="18126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89442" name="Picture 2" descr="tz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4292600"/>
            <a:ext cx="1698625" cy="1752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9443" name="Picture 3" descr="jx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40035">
            <a:off x="3635375" y="1484313"/>
            <a:ext cx="1676400" cy="1619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9444" name="Picture 4" descr="swj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60575"/>
            <a:ext cx="1676400" cy="15859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9445" name="Picture 5" descr="khdx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050" y="4724400"/>
            <a:ext cx="1520825" cy="1600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9446" name="Picture 6" descr="nu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8488" y="1484313"/>
            <a:ext cx="1763712" cy="2160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9448" name="AutoShape 8"/>
          <p:cNvSpPr/>
          <p:nvPr/>
        </p:nvSpPr>
        <p:spPr>
          <a:xfrm rot="1800379">
            <a:off x="1187450" y="2276475"/>
            <a:ext cx="2476500" cy="2635250"/>
          </a:xfrm>
          <a:prstGeom prst="irregularSeal2">
            <a:avLst/>
          </a:prstGeom>
          <a:solidFill>
            <a:schemeClr val="accent2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9449" name="Text Box 9">
            <a:hlinkClick r:id="rId6" action="ppaction://hlinkfile"/>
          </p:cNvPr>
          <p:cNvSpPr txBox="1"/>
          <p:nvPr/>
        </p:nvSpPr>
        <p:spPr>
          <a:xfrm>
            <a:off x="1763713" y="3141663"/>
            <a:ext cx="1022350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6600" dirty="0">
                <a:solidFill>
                  <a:srgbClr val="FFFFCC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笑</a:t>
            </a:r>
            <a:endParaRPr lang="zh-CN" altLang="en-US" sz="6600" dirty="0">
              <a:solidFill>
                <a:srgbClr val="FFFFCC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89450" name="Text Box 10"/>
          <p:cNvSpPr txBox="1"/>
          <p:nvPr/>
        </p:nvSpPr>
        <p:spPr>
          <a:xfrm>
            <a:off x="3779838" y="2781300"/>
            <a:ext cx="5364162" cy="3749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6000" b="1" dirty="0">
                <a:latin typeface="Arial" panose="020B0604020202020204" pitchFamily="34" charset="0"/>
                <a:ea typeface="宋体" panose="02010600030101010101" pitchFamily="2" charset="-122"/>
                <a:hlinkClick r:id="rId7" action="ppaction://hlinksldjump"/>
              </a:rPr>
              <a:t>谁在笑？</a:t>
            </a:r>
            <a:endParaRPr lang="zh-CN" altLang="en-US" sz="60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6000" b="1" dirty="0">
                <a:latin typeface="Arial" panose="020B0604020202020204" pitchFamily="34" charset="0"/>
                <a:ea typeface="宋体" panose="02010600030101010101" pitchFamily="2" charset="-122"/>
                <a:hlinkClick r:id="rId8" action="ppaction://hlinksldjump"/>
              </a:rPr>
              <a:t>笑什么？</a:t>
            </a:r>
            <a:endParaRPr lang="zh-CN" altLang="en-US" sz="60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6000" b="1" dirty="0">
                <a:latin typeface="Arial" panose="020B0604020202020204" pitchFamily="34" charset="0"/>
                <a:ea typeface="宋体" panose="02010600030101010101" pitchFamily="2" charset="-122"/>
                <a:hlinkClick r:id="rId9" action="ppaction://hlinksldjump"/>
              </a:rPr>
              <a:t>什么样的笑？</a:t>
            </a:r>
            <a:endParaRPr lang="zh-CN" altLang="en-US" sz="6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0" name="矩形 25609"/>
          <p:cNvSpPr/>
          <p:nvPr/>
        </p:nvSpPr>
        <p:spPr>
          <a:xfrm>
            <a:off x="49213" y="0"/>
            <a:ext cx="9094787" cy="1565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eaLnBrk="0" hangingPunct="0">
              <a:spcBef>
                <a:spcPct val="20000"/>
              </a:spcBef>
              <a:buChar char="•"/>
            </a:pPr>
            <a:r>
              <a:rPr lang="en-US" altLang="zh-CN" sz="4400" dirty="0">
                <a:latin typeface="Arial" panose="020B0604020202020204" pitchFamily="34" charset="0"/>
                <a:ea typeface="华文琥珀" pitchFamily="2" charset="-122"/>
              </a:rPr>
              <a:t>“</a:t>
            </a:r>
            <a:r>
              <a:rPr lang="zh-CN" altLang="en-US" sz="4400" dirty="0">
                <a:latin typeface="Arial" panose="020B0604020202020204" pitchFamily="34" charset="0"/>
                <a:ea typeface="华文琥珀" pitchFamily="2" charset="-122"/>
              </a:rPr>
              <a:t>只有孔乙己到店，才可以</a:t>
            </a:r>
            <a:r>
              <a:rPr lang="zh-CN" altLang="en-US" sz="4400" dirty="0">
                <a:solidFill>
                  <a:srgbClr val="FF0000"/>
                </a:solidFill>
                <a:latin typeface="Arial" panose="020B0604020202020204" pitchFamily="34" charset="0"/>
                <a:ea typeface="华文琥珀" pitchFamily="2" charset="-122"/>
              </a:rPr>
              <a:t>笑</a:t>
            </a:r>
            <a:r>
              <a:rPr lang="zh-CN" altLang="en-US" sz="4400" dirty="0">
                <a:latin typeface="Arial" panose="020B0604020202020204" pitchFamily="34" charset="0"/>
                <a:ea typeface="华文琥珀" pitchFamily="2" charset="-122"/>
              </a:rPr>
              <a:t>几声，</a:t>
            </a:r>
            <a:endParaRPr lang="zh-CN" altLang="en-US" sz="4400" dirty="0">
              <a:latin typeface="Arial" panose="020B0604020202020204" pitchFamily="34" charset="0"/>
              <a:ea typeface="华文琥珀" pitchFamily="2" charset="-122"/>
            </a:endParaRPr>
          </a:p>
          <a:p>
            <a:pPr lvl="0" eaLnBrk="0" hangingPunct="0">
              <a:spcBef>
                <a:spcPct val="20000"/>
              </a:spcBef>
              <a:buChar char="•"/>
            </a:pPr>
            <a:r>
              <a:rPr lang="zh-CN" altLang="en-US" sz="4400" dirty="0">
                <a:latin typeface="Arial" panose="020B0604020202020204" pitchFamily="34" charset="0"/>
                <a:ea typeface="华文琥珀" pitchFamily="2" charset="-122"/>
              </a:rPr>
              <a:t>所以至今还记得。”</a:t>
            </a:r>
            <a:endParaRPr lang="zh-CN" altLang="en-US" sz="4400" dirty="0">
              <a:latin typeface="Arial" panose="020B0604020202020204" pitchFamily="34" charset="0"/>
              <a:ea typeface="华文琥珀" pitchFamily="2" charset="-122"/>
            </a:endParaRPr>
          </a:p>
        </p:txBody>
      </p:sp>
      <p:sp>
        <p:nvSpPr>
          <p:cNvPr id="25611" name="动作按钮: 前进或下一项 25610">
            <a:hlinkClick r:id="rId10" action="ppaction://hlinksldjump"/>
          </p:cNvPr>
          <p:cNvSpPr/>
          <p:nvPr/>
        </p:nvSpPr>
        <p:spPr>
          <a:xfrm>
            <a:off x="8316913" y="6021388"/>
            <a:ext cx="827087" cy="836612"/>
          </a:xfrm>
          <a:prstGeom prst="actionButtonForwardNext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9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9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8945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0">
                                            <p:txEl>
                                              <p:charRg st="5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89450">
                                            <p:txEl>
                                              <p:charRg st="5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0">
                                            <p:txEl>
                                              <p:charRg st="1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89450">
                                            <p:txEl>
                                              <p:charRg st="1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8" grpId="0" animBg="1"/>
      <p:bldP spid="1894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26626" name="Group 2"/>
          <p:cNvGrpSpPr/>
          <p:nvPr/>
        </p:nvGrpSpPr>
        <p:grpSpPr>
          <a:xfrm>
            <a:off x="179388" y="260350"/>
            <a:ext cx="5149850" cy="1295400"/>
            <a:chOff x="0" y="0"/>
            <a:chExt cx="3244" cy="816"/>
          </a:xfrm>
        </p:grpSpPr>
        <p:sp>
          <p:nvSpPr>
            <p:cNvPr id="349187" name="AutoShape 3"/>
            <p:cNvSpPr>
              <a:spLocks noChangeArrowheads="1"/>
            </p:cNvSpPr>
            <p:nvPr/>
          </p:nvSpPr>
          <p:spPr bwMode="auto">
            <a:xfrm>
              <a:off x="0" y="0"/>
              <a:ext cx="3130" cy="816"/>
            </a:xfrm>
            <a:prstGeom prst="bevel">
              <a:avLst>
                <a:gd name="adj" fmla="val 15931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rgbClr val="FFFFFF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rgbClr val="D49898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Tx/>
                <a:buFont typeface="Monotype Sorts" pitchFamily="2" charset="2"/>
                <a:buNone/>
                <a:defRPr/>
              </a:pPr>
              <a:endParaRPr kumimoji="0" lang="zh-CN" altLang="zh-CN" sz="4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628" name="Text Box 4"/>
            <p:cNvSpPr txBox="1"/>
            <p:nvPr/>
          </p:nvSpPr>
          <p:spPr>
            <a:xfrm>
              <a:off x="204" y="164"/>
              <a:ext cx="3040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eaLnBrk="0" hangingPunct="0">
                <a:spcBef>
                  <a:spcPct val="5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40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谁在笑？</a:t>
              </a:r>
              <a:endParaRPr lang="zh-CN" altLang="en-US" sz="4000" b="1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  <p:grpSp>
        <p:nvGrpSpPr>
          <p:cNvPr id="4" name="Group 8"/>
          <p:cNvGrpSpPr/>
          <p:nvPr/>
        </p:nvGrpSpPr>
        <p:grpSpPr>
          <a:xfrm>
            <a:off x="900113" y="2276475"/>
            <a:ext cx="2520950" cy="792163"/>
            <a:chOff x="567" y="1661"/>
            <a:chExt cx="1588" cy="499"/>
          </a:xfrm>
        </p:grpSpPr>
        <p:sp>
          <p:nvSpPr>
            <p:cNvPr id="26630" name="Rectangle 9"/>
            <p:cNvSpPr/>
            <p:nvPr/>
          </p:nvSpPr>
          <p:spPr>
            <a:xfrm>
              <a:off x="567" y="1661"/>
              <a:ext cx="1588" cy="49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/>
              <a:endParaRPr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631" name="Rectangle 10"/>
            <p:cNvSpPr/>
            <p:nvPr/>
          </p:nvSpPr>
          <p:spPr>
            <a:xfrm>
              <a:off x="975" y="1661"/>
              <a:ext cx="756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lvl="0" eaLnBrk="0" hangingPunct="0">
                <a:spcBef>
                  <a:spcPct val="2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4000" dirty="0">
                  <a:solidFill>
                    <a:srgbClr val="FF3300"/>
                  </a:solidFill>
                  <a:latin typeface="Times New Roman" panose="02020603050405020304" pitchFamily="18" charset="0"/>
                  <a:ea typeface="隶书" panose="02010509060101010101" pitchFamily="49" charset="-122"/>
                </a:rPr>
                <a:t>掌柜</a:t>
              </a:r>
              <a:endParaRPr lang="zh-CN" altLang="en-US" sz="4000" dirty="0">
                <a:solidFill>
                  <a:srgbClr val="FF3300"/>
                </a:solidFill>
                <a:latin typeface="Times New Roman" panose="02020603050405020304" pitchFamily="18" charset="0"/>
                <a:ea typeface="隶书" panose="02010509060101010101" pitchFamily="49" charset="-122"/>
              </a:endParaRPr>
            </a:p>
          </p:txBody>
        </p:sp>
      </p:grpSp>
      <p:grpSp>
        <p:nvGrpSpPr>
          <p:cNvPr id="5" name="Group 11"/>
          <p:cNvGrpSpPr/>
          <p:nvPr/>
        </p:nvGrpSpPr>
        <p:grpSpPr>
          <a:xfrm>
            <a:off x="900113" y="3213100"/>
            <a:ext cx="2520950" cy="792163"/>
            <a:chOff x="567" y="2205"/>
            <a:chExt cx="1588" cy="499"/>
          </a:xfrm>
        </p:grpSpPr>
        <p:sp>
          <p:nvSpPr>
            <p:cNvPr id="26633" name="Rectangle 12"/>
            <p:cNvSpPr/>
            <p:nvPr/>
          </p:nvSpPr>
          <p:spPr>
            <a:xfrm>
              <a:off x="567" y="2205"/>
              <a:ext cx="1588" cy="49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/>
              <a:endParaRPr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634" name="Rectangle 13"/>
            <p:cNvSpPr/>
            <p:nvPr/>
          </p:nvSpPr>
          <p:spPr>
            <a:xfrm>
              <a:off x="793" y="2205"/>
              <a:ext cx="1076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lvl="0" eaLnBrk="0" hangingPunct="0">
                <a:spcBef>
                  <a:spcPct val="2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4000" dirty="0">
                  <a:solidFill>
                    <a:srgbClr val="FF3300"/>
                  </a:solidFill>
                  <a:latin typeface="Times New Roman" panose="02020603050405020304" pitchFamily="18" charset="0"/>
                  <a:ea typeface="隶书" panose="02010509060101010101" pitchFamily="49" charset="-122"/>
                </a:rPr>
                <a:t>短衣帮</a:t>
              </a:r>
              <a:endParaRPr lang="zh-CN" altLang="en-US" sz="4000" dirty="0">
                <a:solidFill>
                  <a:srgbClr val="FF3300"/>
                </a:solidFill>
                <a:latin typeface="Times New Roman" panose="02020603050405020304" pitchFamily="18" charset="0"/>
                <a:ea typeface="隶书" panose="02010509060101010101" pitchFamily="49" charset="-122"/>
              </a:endParaRPr>
            </a:p>
          </p:txBody>
        </p:sp>
      </p:grpSp>
      <p:grpSp>
        <p:nvGrpSpPr>
          <p:cNvPr id="6" name="Group 14"/>
          <p:cNvGrpSpPr/>
          <p:nvPr/>
        </p:nvGrpSpPr>
        <p:grpSpPr>
          <a:xfrm>
            <a:off x="900113" y="4149725"/>
            <a:ext cx="2520950" cy="792163"/>
            <a:chOff x="567" y="2750"/>
            <a:chExt cx="1588" cy="499"/>
          </a:xfrm>
        </p:grpSpPr>
        <p:sp>
          <p:nvSpPr>
            <p:cNvPr id="26636" name="Rectangle 15"/>
            <p:cNvSpPr/>
            <p:nvPr/>
          </p:nvSpPr>
          <p:spPr>
            <a:xfrm>
              <a:off x="567" y="2750"/>
              <a:ext cx="1588" cy="49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/>
              <a:endParaRPr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637" name="Rectangle 16"/>
            <p:cNvSpPr/>
            <p:nvPr/>
          </p:nvSpPr>
          <p:spPr>
            <a:xfrm>
              <a:off x="793" y="2750"/>
              <a:ext cx="1076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lvl="0" eaLnBrk="0" hangingPunct="0">
                <a:spcBef>
                  <a:spcPct val="2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4000" dirty="0">
                  <a:solidFill>
                    <a:srgbClr val="FF3300"/>
                  </a:solidFill>
                  <a:latin typeface="Times New Roman" panose="02020603050405020304" pitchFamily="18" charset="0"/>
                  <a:ea typeface="隶书" panose="02010509060101010101" pitchFamily="49" charset="-122"/>
                </a:rPr>
                <a:t>小伙计</a:t>
              </a:r>
              <a:endParaRPr lang="zh-CN" altLang="en-US" sz="4000" dirty="0">
                <a:solidFill>
                  <a:srgbClr val="FF3300"/>
                </a:solidFill>
                <a:latin typeface="Times New Roman" panose="02020603050405020304" pitchFamily="18" charset="0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Group 17"/>
          <p:cNvGrpSpPr/>
          <p:nvPr/>
        </p:nvGrpSpPr>
        <p:grpSpPr>
          <a:xfrm>
            <a:off x="900113" y="5084763"/>
            <a:ext cx="2520950" cy="792162"/>
            <a:chOff x="567" y="3339"/>
            <a:chExt cx="1588" cy="499"/>
          </a:xfrm>
        </p:grpSpPr>
        <p:sp>
          <p:nvSpPr>
            <p:cNvPr id="26639" name="Rectangle 18"/>
            <p:cNvSpPr/>
            <p:nvPr/>
          </p:nvSpPr>
          <p:spPr>
            <a:xfrm>
              <a:off x="567" y="3339"/>
              <a:ext cx="1588" cy="49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/>
              <a:endParaRPr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640" name="Rectangle 19"/>
            <p:cNvSpPr/>
            <p:nvPr/>
          </p:nvSpPr>
          <p:spPr>
            <a:xfrm>
              <a:off x="793" y="3339"/>
              <a:ext cx="1076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lvl="0" eaLnBrk="0" hangingPunct="0">
                <a:spcBef>
                  <a:spcPct val="2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4000" dirty="0">
                  <a:solidFill>
                    <a:srgbClr val="FF3300"/>
                  </a:solidFill>
                  <a:latin typeface="Times New Roman" panose="02020603050405020304" pitchFamily="18" charset="0"/>
                  <a:ea typeface="隶书" panose="02010509060101010101" pitchFamily="49" charset="-122"/>
                </a:rPr>
                <a:t>孩子们</a:t>
              </a:r>
              <a:endParaRPr lang="zh-CN" altLang="en-US" sz="4000" dirty="0">
                <a:solidFill>
                  <a:srgbClr val="FF3300"/>
                </a:solidFill>
                <a:latin typeface="Times New Roman" panose="02020603050405020304" pitchFamily="18" charset="0"/>
                <a:ea typeface="隶书" panose="02010509060101010101" pitchFamily="49" charset="-122"/>
              </a:endParaRPr>
            </a:p>
          </p:txBody>
        </p:sp>
      </p:grpSp>
      <p:grpSp>
        <p:nvGrpSpPr>
          <p:cNvPr id="8" name="Group 20"/>
          <p:cNvGrpSpPr/>
          <p:nvPr/>
        </p:nvGrpSpPr>
        <p:grpSpPr>
          <a:xfrm>
            <a:off x="3779838" y="2492375"/>
            <a:ext cx="2665412" cy="2665413"/>
            <a:chOff x="3152" y="1525"/>
            <a:chExt cx="1679" cy="1679"/>
          </a:xfrm>
        </p:grpSpPr>
        <p:sp>
          <p:nvSpPr>
            <p:cNvPr id="26642" name="Oval 21"/>
            <p:cNvSpPr/>
            <p:nvPr/>
          </p:nvSpPr>
          <p:spPr>
            <a:xfrm>
              <a:off x="3152" y="1525"/>
              <a:ext cx="1679" cy="167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7DDF7D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/>
              <a:endParaRPr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643" name="WordArt 22"/>
            <p:cNvSpPr>
              <a:spLocks noTextEdit="1"/>
            </p:cNvSpPr>
            <p:nvPr/>
          </p:nvSpPr>
          <p:spPr>
            <a:xfrm>
              <a:off x="3424" y="1752"/>
              <a:ext cx="1134" cy="1270"/>
            </a:xfrm>
            <a:prstGeom prst="rect">
              <a:avLst/>
            </a:prstGeom>
          </p:spPr>
          <p:txBody>
            <a:bodyPr wrap="none" fromWordArt="1">
              <a:prstTxWarp prst="textStop">
                <a:avLst>
                  <a:gd name="adj" fmla="val 22222"/>
                </a:avLst>
              </a:prstTxWarp>
              <a:normAutofit/>
            </a:bodyPr>
            <a:p>
              <a:pPr algn="ctr"/>
              <a:r>
                <a:rPr lang="zh-CN" altLang="en-US" sz="3600">
                  <a:ln w="9525" cap="flat" cmpd="sng">
                    <a:solidFill>
                      <a:srgbClr val="333399"/>
                    </a:solidFill>
                    <a:prstDash val="solid"/>
                    <a:headEnd type="none" w="med" len="med"/>
                    <a:tailEnd type="none" w="med" len="med"/>
                  </a:ln>
                  <a:gradFill rotWithShape="1">
                    <a:gsLst>
                      <a:gs pos="0">
                        <a:srgbClr val="FF0000"/>
                      </a:gs>
                      <a:gs pos="100000">
                        <a:srgbClr val="FF9E87"/>
                      </a:gs>
                    </a:gsLst>
                    <a:lin ang="5400000" scaled="1"/>
                    <a:tileRect/>
                  </a:gradFill>
                  <a:latin typeface="隶书" panose="02010509060101010101" pitchFamily="49" charset="-122"/>
                  <a:ea typeface="隶书" panose="02010509060101010101" pitchFamily="49" charset="-122"/>
                </a:rPr>
                <a:t>笑</a:t>
              </a:r>
              <a:endParaRPr lang="zh-CN" altLang="en-US" sz="3600">
                <a:ln w="9525" cap="flat" cmpd="sng">
                  <a:solidFill>
                    <a:srgbClr val="333399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FF9E87"/>
                    </a:gs>
                  </a:gsLst>
                  <a:lin ang="5400000" scaled="1"/>
                  <a:tileRect/>
                </a:gra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349208" name="Line 24"/>
          <p:cNvSpPr/>
          <p:nvPr/>
        </p:nvSpPr>
        <p:spPr>
          <a:xfrm>
            <a:off x="3419475" y="2852738"/>
            <a:ext cx="431800" cy="142875"/>
          </a:xfrm>
          <a:prstGeom prst="line">
            <a:avLst/>
          </a:prstGeom>
          <a:ln w="57150" cap="flat" cmpd="sng">
            <a:solidFill>
              <a:srgbClr val="000099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49209" name="Line 25"/>
          <p:cNvSpPr/>
          <p:nvPr/>
        </p:nvSpPr>
        <p:spPr>
          <a:xfrm flipV="1">
            <a:off x="3419475" y="3573463"/>
            <a:ext cx="360363" cy="0"/>
          </a:xfrm>
          <a:prstGeom prst="line">
            <a:avLst/>
          </a:prstGeom>
          <a:ln w="57150" cap="flat" cmpd="sng">
            <a:solidFill>
              <a:srgbClr val="000099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49210" name="Line 26"/>
          <p:cNvSpPr/>
          <p:nvPr/>
        </p:nvSpPr>
        <p:spPr>
          <a:xfrm flipV="1">
            <a:off x="3419475" y="4292600"/>
            <a:ext cx="431800" cy="215900"/>
          </a:xfrm>
          <a:prstGeom prst="line">
            <a:avLst/>
          </a:prstGeom>
          <a:ln w="57150" cap="flat" cmpd="sng">
            <a:solidFill>
              <a:srgbClr val="000099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49211" name="Line 27"/>
          <p:cNvSpPr/>
          <p:nvPr/>
        </p:nvSpPr>
        <p:spPr>
          <a:xfrm flipV="1">
            <a:off x="3419475" y="4652963"/>
            <a:ext cx="647700" cy="936625"/>
          </a:xfrm>
          <a:prstGeom prst="line">
            <a:avLst/>
          </a:prstGeom>
          <a:ln w="57150" cap="flat" cmpd="sng">
            <a:solidFill>
              <a:srgbClr val="000099"/>
            </a:solidFill>
            <a:prstDash val="solid"/>
            <a:headEnd type="none" w="med" len="med"/>
            <a:tailEnd type="triangle" w="med" len="med"/>
          </a:ln>
        </p:spPr>
      </p:sp>
      <p:pic>
        <p:nvPicPr>
          <p:cNvPr id="181250" name="Picture 2" descr="001"/>
          <p:cNvPicPr>
            <a:picLocks noChangeAspect="1"/>
          </p:cNvPicPr>
          <p:nvPr/>
        </p:nvPicPr>
        <p:blipFill>
          <a:blip r:embed="rId1"/>
          <a:srcRect t="8450" r="15919"/>
          <a:stretch>
            <a:fillRect/>
          </a:stretch>
        </p:blipFill>
        <p:spPr>
          <a:xfrm>
            <a:off x="6443663" y="260350"/>
            <a:ext cx="2395537" cy="299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49" name="Picture 2" descr="孔乙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688" y="3500438"/>
            <a:ext cx="2149475" cy="299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50" name="动作按钮: 后退或前一项 26649">
            <a:hlinkClick r:id="" action="ppaction://hlinkshowjump?jump=previousslide"/>
          </p:cNvPr>
          <p:cNvSpPr/>
          <p:nvPr/>
        </p:nvSpPr>
        <p:spPr>
          <a:xfrm>
            <a:off x="5795963" y="6021388"/>
            <a:ext cx="682625" cy="836612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1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1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49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49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49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49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8194" name="矩形 8193"/>
          <p:cNvSpPr/>
          <p:nvPr/>
        </p:nvSpPr>
        <p:spPr>
          <a:xfrm>
            <a:off x="395288" y="1628775"/>
            <a:ext cx="8353425" cy="4111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x-none" sz="4400" b="1" dirty="0">
                <a:solidFill>
                  <a:srgbClr val="AB130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1、了解</a:t>
            </a:r>
            <a:r>
              <a:rPr lang="zh-CN" altLang="en-US" sz="4400" b="1" dirty="0">
                <a:solidFill>
                  <a:srgbClr val="AB130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文章</a:t>
            </a:r>
            <a:r>
              <a:rPr lang="zh-CN" altLang="x-none" sz="4400" b="1" dirty="0">
                <a:solidFill>
                  <a:srgbClr val="AB130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背景</a:t>
            </a:r>
            <a:r>
              <a:rPr lang="zh-CN" altLang="en-US" sz="4400" b="1" dirty="0">
                <a:solidFill>
                  <a:srgbClr val="AB130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</a:t>
            </a:r>
            <a:r>
              <a:rPr lang="zh-CN" altLang="x-none" sz="4400" b="1" dirty="0">
                <a:solidFill>
                  <a:srgbClr val="AB130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梳理小说的情节结构</a:t>
            </a:r>
            <a:r>
              <a:rPr lang="zh-CN" altLang="en-US" sz="4400" b="1" dirty="0">
                <a:solidFill>
                  <a:srgbClr val="AB130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4400" b="1" dirty="0">
              <a:solidFill>
                <a:srgbClr val="AB1307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zh-CN" altLang="x-none" sz="4400" b="1" dirty="0">
                <a:solidFill>
                  <a:srgbClr val="AB130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2、掌握</a:t>
            </a:r>
            <a:r>
              <a:rPr lang="zh-CN" altLang="en-US" sz="4400" b="1" dirty="0">
                <a:solidFill>
                  <a:srgbClr val="AB130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文中</a:t>
            </a:r>
            <a:r>
              <a:rPr lang="zh-CN" altLang="x-none" sz="4400" b="1" dirty="0">
                <a:solidFill>
                  <a:srgbClr val="AB130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人物描写的方法，把握人物性格特点。</a:t>
            </a:r>
            <a:endParaRPr lang="zh-CN" altLang="x-none" sz="4400" b="1" dirty="0">
              <a:solidFill>
                <a:srgbClr val="AB1307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zh-CN" altLang="x-none" sz="4400" b="1" dirty="0">
                <a:solidFill>
                  <a:srgbClr val="AB130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3、</a:t>
            </a:r>
            <a:r>
              <a:rPr lang="zh-CN" altLang="en-US" sz="4400" b="1" dirty="0">
                <a:solidFill>
                  <a:srgbClr val="AB130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把握文章主旨，了解封建科举制度的腐朽和病态社会的冷酷。</a:t>
            </a:r>
            <a:endParaRPr lang="zh-CN" altLang="x-none" sz="4400" b="1" dirty="0">
              <a:solidFill>
                <a:srgbClr val="AB1307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5" name="矩形 8194"/>
          <p:cNvSpPr/>
          <p:nvPr/>
        </p:nvSpPr>
        <p:spPr>
          <a:xfrm>
            <a:off x="611188" y="333375"/>
            <a:ext cx="3600450" cy="1150938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B2B2B2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D0D">
                      <a:alpha val="67999"/>
                    </a:srgbClr>
                  </a:outerShdw>
                </a:effectLst>
                <a:latin typeface="楷体_GB2312" charset="0"/>
                <a:ea typeface="楷体_GB2312" charset="0"/>
              </a:rPr>
              <a:t>教学目标</a:t>
            </a:r>
            <a:endParaRPr lang="zh-CN" altLang="en-US" sz="3600" b="1">
              <a:ln w="12700" cap="flat" cmpd="sng">
                <a:solidFill>
                  <a:srgbClr val="B2B2B2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D0D">
                    <a:alpha val="67999"/>
                  </a:srgbClr>
                </a:outerShdw>
              </a:effectLst>
              <a:latin typeface="楷体_GB2312" charset="0"/>
              <a:ea typeface="楷体_GB23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charRg st="2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4">
                                            <p:txEl>
                                              <p:charRg st="20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15042" name="Text Box 2"/>
          <p:cNvSpPr txBox="1">
            <a:spLocks noChangeArrowheads="1"/>
          </p:cNvSpPr>
          <p:nvPr/>
        </p:nvSpPr>
        <p:spPr bwMode="auto">
          <a:xfrm>
            <a:off x="0" y="1196975"/>
            <a:ext cx="4067175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外貌被嘲笑：</a:t>
            </a:r>
            <a:endParaRPr lang="zh-CN" altLang="en-US" sz="4400" b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215043" name="Text Box 3"/>
          <p:cNvSpPr txBox="1">
            <a:spLocks noChangeArrowheads="1"/>
          </p:cNvSpPr>
          <p:nvPr/>
        </p:nvSpPr>
        <p:spPr bwMode="auto">
          <a:xfrm>
            <a:off x="0" y="2565400"/>
            <a:ext cx="4500563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语言被嘲笑：</a:t>
            </a:r>
            <a:endParaRPr lang="zh-CN" altLang="en-US" sz="4400" b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215044" name="Text Box 4"/>
          <p:cNvSpPr txBox="1">
            <a:spLocks noChangeArrowheads="1"/>
          </p:cNvSpPr>
          <p:nvPr/>
        </p:nvSpPr>
        <p:spPr bwMode="auto">
          <a:xfrm>
            <a:off x="0" y="4005263"/>
            <a:ext cx="4356100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行为被嘲笑：</a:t>
            </a:r>
            <a:endParaRPr lang="zh-CN" altLang="en-US" sz="4400" b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215045" name="Text Box 5"/>
          <p:cNvSpPr txBox="1">
            <a:spLocks noChangeArrowheads="1"/>
          </p:cNvSpPr>
          <p:nvPr/>
        </p:nvSpPr>
        <p:spPr bwMode="auto">
          <a:xfrm>
            <a:off x="3132138" y="260350"/>
            <a:ext cx="5040313" cy="22272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站着喝酒，穿长衫；  长衫又脏又破；身材很高大；青白脸色，皱纹间时常夹些伤痕；乱蓬蓬的花白胡子； 脸上黑而且瘦；穿一件破夹袄；</a:t>
            </a:r>
            <a:endParaRPr kumimoji="0" lang="zh-CN" altLang="en-US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5046" name="Text Box 6"/>
          <p:cNvSpPr txBox="1">
            <a:spLocks noChangeArrowheads="1"/>
          </p:cNvSpPr>
          <p:nvPr/>
        </p:nvSpPr>
        <p:spPr bwMode="auto">
          <a:xfrm>
            <a:off x="3203575" y="2565400"/>
            <a:ext cx="5761038" cy="13731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2800" b="1" dirty="0">
                <a:effectLst>
                  <a:outerShdw blurRad="38100" dist="38100" dir="2700000">
                    <a:srgbClr val="C0C0C0"/>
                  </a:outerShdw>
                </a:effectLst>
              </a:rPr>
              <a:t>满口之乎者也；“窃书不能算偷”；“回字有四样写法”；“多乎哉？不多也”； “跌断，跌 ，跌</a:t>
            </a:r>
            <a:r>
              <a:rPr lang="en-US" altLang="zh-CN" sz="2800" b="1">
                <a:effectLst>
                  <a:outerShdw blurRad="38100" dist="38100" dir="2700000">
                    <a:srgbClr val="C0C0C0"/>
                  </a:outerShdw>
                </a:effectLst>
              </a:rPr>
              <a:t>……”</a:t>
            </a:r>
            <a:endParaRPr lang="en-US" altLang="zh-CN" sz="2800" b="1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215047" name="Text Box 7"/>
          <p:cNvSpPr txBox="1">
            <a:spLocks noChangeArrowheads="1"/>
          </p:cNvSpPr>
          <p:nvPr/>
        </p:nvSpPr>
        <p:spPr bwMode="auto">
          <a:xfrm>
            <a:off x="3203575" y="4149725"/>
            <a:ext cx="5040313" cy="13731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2800" b="1" dirty="0">
                <a:solidFill>
                  <a:srgbClr val="3333CC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排</a:t>
            </a:r>
            <a:r>
              <a:rPr lang="zh-CN" altLang="en-US" sz="2800" b="1" dirty="0">
                <a:effectLst>
                  <a:outerShdw blurRad="38100" dist="38100" dir="2700000">
                    <a:srgbClr val="C0C0C0"/>
                  </a:outerShdw>
                </a:effectLst>
              </a:rPr>
              <a:t>出九文大钱；</a:t>
            </a:r>
            <a:r>
              <a:rPr lang="zh-CN" altLang="en-US" sz="2800" b="1" dirty="0">
                <a:solidFill>
                  <a:srgbClr val="3333CC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涨红</a:t>
            </a:r>
            <a:r>
              <a:rPr lang="zh-CN" altLang="en-US" sz="2800" b="1" dirty="0">
                <a:effectLst>
                  <a:outerShdw blurRad="38100" dist="38100" dir="2700000">
                    <a:srgbClr val="C0C0C0"/>
                  </a:outerShdw>
                </a:effectLst>
              </a:rPr>
              <a:t>了脸，额上青筋条条</a:t>
            </a:r>
            <a:r>
              <a:rPr lang="zh-CN" altLang="en-US" sz="2800" b="1" dirty="0">
                <a:solidFill>
                  <a:srgbClr val="3333CC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绽出</a:t>
            </a:r>
            <a:r>
              <a:rPr lang="zh-CN" altLang="en-US" sz="2800" b="1" dirty="0">
                <a:effectLst>
                  <a:outerShdw blurRad="38100" dist="38100" dir="2700000">
                    <a:srgbClr val="C0C0C0"/>
                  </a:outerShdw>
                </a:effectLst>
              </a:rPr>
              <a:t>；伸开五指将碟子</a:t>
            </a:r>
            <a:r>
              <a:rPr lang="zh-CN" altLang="en-US" sz="2800" b="1" dirty="0">
                <a:solidFill>
                  <a:srgbClr val="3333CC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罩</a:t>
            </a:r>
            <a:r>
              <a:rPr lang="zh-CN" altLang="en-US" sz="2800" b="1" dirty="0">
                <a:effectLst>
                  <a:outerShdw blurRad="38100" dist="38100" dir="2700000">
                    <a:srgbClr val="C0C0C0"/>
                  </a:outerShdw>
                </a:effectLst>
              </a:rPr>
              <a:t>住；</a:t>
            </a:r>
            <a:r>
              <a:rPr lang="zh-CN" altLang="en-US" sz="2800" b="1" dirty="0">
                <a:solidFill>
                  <a:srgbClr val="3333CC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破衣袋里摸出钱</a:t>
            </a:r>
            <a:endParaRPr lang="zh-CN" altLang="en-US" sz="2800" b="1" dirty="0">
              <a:solidFill>
                <a:srgbClr val="3333CC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215048" name="AutoShape 8"/>
          <p:cNvSpPr/>
          <p:nvPr/>
        </p:nvSpPr>
        <p:spPr>
          <a:xfrm>
            <a:off x="2916238" y="549275"/>
            <a:ext cx="215900" cy="1800225"/>
          </a:xfrm>
          <a:prstGeom prst="leftBrace">
            <a:avLst>
              <a:gd name="adj1" fmla="val 69485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49" name="AutoShape 9"/>
          <p:cNvSpPr/>
          <p:nvPr/>
        </p:nvSpPr>
        <p:spPr>
          <a:xfrm>
            <a:off x="3059113" y="2420938"/>
            <a:ext cx="215900" cy="1584325"/>
          </a:xfrm>
          <a:prstGeom prst="leftBrace">
            <a:avLst>
              <a:gd name="adj1" fmla="val 61151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50" name="AutoShape 10"/>
          <p:cNvSpPr/>
          <p:nvPr/>
        </p:nvSpPr>
        <p:spPr>
          <a:xfrm>
            <a:off x="3059113" y="4365625"/>
            <a:ext cx="142875" cy="863600"/>
          </a:xfrm>
          <a:prstGeom prst="leftBrace">
            <a:avLst>
              <a:gd name="adj1" fmla="val 50370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5516563"/>
            <a:ext cx="4572000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遭遇被嘲笑：</a:t>
            </a:r>
            <a:endParaRPr lang="zh-CN" altLang="en-US" sz="4400" b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3" name="AutoShape 8"/>
          <p:cNvSpPr/>
          <p:nvPr/>
        </p:nvSpPr>
        <p:spPr>
          <a:xfrm>
            <a:off x="3059113" y="5516563"/>
            <a:ext cx="215900" cy="936625"/>
          </a:xfrm>
          <a:prstGeom prst="leftBrace">
            <a:avLst>
              <a:gd name="adj1" fmla="val 36151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276600" y="5516563"/>
            <a:ext cx="5545138" cy="11604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2800" b="1" dirty="0">
                <a:effectLst>
                  <a:outerShdw blurRad="38100" dist="38100" dir="2700000">
                    <a:srgbClr val="C0C0C0"/>
                  </a:outerShdw>
                </a:effectLst>
              </a:rPr>
              <a:t>半个秀才也没捞到、</a:t>
            </a:r>
            <a:endParaRPr lang="zh-CN" altLang="en-US" sz="2800" b="1" dirty="0"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lvl="0">
              <a:spcBef>
                <a:spcPct val="50000"/>
              </a:spcBef>
            </a:pPr>
            <a:r>
              <a:rPr lang="zh-CN" altLang="en-US" sz="2800" b="1" dirty="0">
                <a:effectLst>
                  <a:outerShdw blurRad="38100" dist="38100" dir="2700000">
                    <a:srgbClr val="C0C0C0"/>
                  </a:outerShdw>
                </a:effectLst>
              </a:rPr>
              <a:t>偷书、吊着打、打折腿、</a:t>
            </a:r>
            <a:endParaRPr lang="zh-CN" altLang="en-US" sz="2800" b="1" dirty="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grpSp>
        <p:nvGrpSpPr>
          <p:cNvPr id="27662" name="Group 2"/>
          <p:cNvGrpSpPr/>
          <p:nvPr/>
        </p:nvGrpSpPr>
        <p:grpSpPr>
          <a:xfrm>
            <a:off x="179388" y="188913"/>
            <a:ext cx="2484437" cy="982662"/>
            <a:chOff x="0" y="0"/>
            <a:chExt cx="3244" cy="816"/>
          </a:xfrm>
        </p:grpSpPr>
        <p:sp>
          <p:nvSpPr>
            <p:cNvPr id="349187" name="AutoShape 3"/>
            <p:cNvSpPr>
              <a:spLocks noChangeArrowheads="1"/>
            </p:cNvSpPr>
            <p:nvPr/>
          </p:nvSpPr>
          <p:spPr bwMode="auto">
            <a:xfrm>
              <a:off x="0" y="0"/>
              <a:ext cx="3130" cy="816"/>
            </a:xfrm>
            <a:prstGeom prst="bevel">
              <a:avLst>
                <a:gd name="adj" fmla="val 15931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rgbClr val="FFFFFF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rgbClr val="D49898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Tx/>
                <a:buFont typeface="Monotype Sorts" pitchFamily="2" charset="2"/>
                <a:buNone/>
                <a:defRPr/>
              </a:pPr>
              <a:endParaRPr kumimoji="0" lang="zh-CN" altLang="zh-CN" sz="4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664" name="Text Box 4"/>
            <p:cNvSpPr txBox="1"/>
            <p:nvPr/>
          </p:nvSpPr>
          <p:spPr>
            <a:xfrm>
              <a:off x="205" y="165"/>
              <a:ext cx="3039" cy="58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eaLnBrk="0" hangingPunct="0">
                <a:spcBef>
                  <a:spcPct val="5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40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笑什么？</a:t>
              </a:r>
              <a:endParaRPr lang="zh-CN" altLang="en-US" sz="4000" b="1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  <p:grpSp>
        <p:nvGrpSpPr>
          <p:cNvPr id="27665" name="组合 27664"/>
          <p:cNvGrpSpPr/>
          <p:nvPr/>
        </p:nvGrpSpPr>
        <p:grpSpPr>
          <a:xfrm>
            <a:off x="4211638" y="765175"/>
            <a:ext cx="4681537" cy="1379538"/>
            <a:chOff x="3198" y="845"/>
            <a:chExt cx="2086" cy="589"/>
          </a:xfrm>
        </p:grpSpPr>
        <p:sp>
          <p:nvSpPr>
            <p:cNvPr id="27666" name="椭圆 27665"/>
            <p:cNvSpPr/>
            <p:nvPr/>
          </p:nvSpPr>
          <p:spPr>
            <a:xfrm>
              <a:off x="3198" y="845"/>
              <a:ext cx="2086" cy="589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667" name="矩形 27666"/>
            <p:cNvSpPr/>
            <p:nvPr/>
          </p:nvSpPr>
          <p:spPr>
            <a:xfrm>
              <a:off x="3515" y="890"/>
              <a:ext cx="1588" cy="44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eaLnBrk="0" hangingPunct="0">
                <a:spcBef>
                  <a:spcPct val="2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2800" b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2" charset="-122"/>
                </a:rPr>
                <a:t>穷困潦倒、地位低下</a:t>
              </a:r>
              <a:endPara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endParaRPr>
            </a:p>
            <a:p>
              <a:pPr lvl="0" eaLnBrk="0" hangingPunct="0">
                <a:spcBef>
                  <a:spcPct val="2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2800" b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2" charset="-122"/>
                </a:rPr>
                <a:t>热衷科举、深受其害</a:t>
              </a:r>
              <a:endPara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endParaRPr>
            </a:p>
          </p:txBody>
        </p:sp>
      </p:grpSp>
      <p:grpSp>
        <p:nvGrpSpPr>
          <p:cNvPr id="27668" name="组合 27667"/>
          <p:cNvGrpSpPr/>
          <p:nvPr/>
        </p:nvGrpSpPr>
        <p:grpSpPr>
          <a:xfrm>
            <a:off x="4067175" y="2636838"/>
            <a:ext cx="5076825" cy="1150937"/>
            <a:chOff x="3198" y="845"/>
            <a:chExt cx="2086" cy="589"/>
          </a:xfrm>
        </p:grpSpPr>
        <p:sp>
          <p:nvSpPr>
            <p:cNvPr id="27669" name="椭圆 27668"/>
            <p:cNvSpPr/>
            <p:nvPr/>
          </p:nvSpPr>
          <p:spPr>
            <a:xfrm>
              <a:off x="3198" y="845"/>
              <a:ext cx="2086" cy="589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670" name="矩形 27669"/>
            <p:cNvSpPr/>
            <p:nvPr/>
          </p:nvSpPr>
          <p:spPr>
            <a:xfrm>
              <a:off x="3515" y="890"/>
              <a:ext cx="1588" cy="52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eaLnBrk="0" hangingPunct="0">
                <a:spcBef>
                  <a:spcPct val="2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2800" b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2" charset="-122"/>
                </a:rPr>
                <a:t>迂腐不堪、自命清高</a:t>
              </a:r>
              <a:endPara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endParaRPr>
            </a:p>
            <a:p>
              <a:pPr lvl="0" eaLnBrk="0" hangingPunct="0">
                <a:spcBef>
                  <a:spcPct val="2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2800" b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2" charset="-122"/>
                </a:rPr>
                <a:t>自欺欺人、死要面子、</a:t>
              </a:r>
              <a:endPara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endParaRPr>
            </a:p>
          </p:txBody>
        </p:sp>
      </p:grpSp>
      <p:grpSp>
        <p:nvGrpSpPr>
          <p:cNvPr id="27671" name="组合 27670"/>
          <p:cNvGrpSpPr/>
          <p:nvPr/>
        </p:nvGrpSpPr>
        <p:grpSpPr>
          <a:xfrm>
            <a:off x="4140200" y="4221163"/>
            <a:ext cx="4826000" cy="1379537"/>
            <a:chOff x="3198" y="845"/>
            <a:chExt cx="2086" cy="589"/>
          </a:xfrm>
        </p:grpSpPr>
        <p:sp>
          <p:nvSpPr>
            <p:cNvPr id="27672" name="椭圆 27671"/>
            <p:cNvSpPr/>
            <p:nvPr/>
          </p:nvSpPr>
          <p:spPr>
            <a:xfrm>
              <a:off x="3198" y="845"/>
              <a:ext cx="2086" cy="589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673" name="矩形 27672"/>
            <p:cNvSpPr/>
            <p:nvPr/>
          </p:nvSpPr>
          <p:spPr>
            <a:xfrm>
              <a:off x="3515" y="890"/>
              <a:ext cx="1588" cy="44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eaLnBrk="0" hangingPunct="0">
                <a:spcBef>
                  <a:spcPct val="2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2800" b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2" charset="-122"/>
                </a:rPr>
                <a:t>好喝懒做、鄙视劳动</a:t>
              </a:r>
              <a:endPara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endParaRPr>
            </a:p>
            <a:p>
              <a:pPr lvl="0" eaLnBrk="0" hangingPunct="0">
                <a:spcBef>
                  <a:spcPct val="2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2800" b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2" charset="-122"/>
                </a:rPr>
                <a:t>凄苦孤独、麻木不仁</a:t>
              </a:r>
              <a:endPara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endParaRPr>
            </a:p>
          </p:txBody>
        </p:sp>
      </p:grpSp>
      <p:grpSp>
        <p:nvGrpSpPr>
          <p:cNvPr id="27674" name="组合 27673"/>
          <p:cNvGrpSpPr/>
          <p:nvPr/>
        </p:nvGrpSpPr>
        <p:grpSpPr>
          <a:xfrm>
            <a:off x="7164388" y="5516563"/>
            <a:ext cx="1368425" cy="1020762"/>
            <a:chOff x="3198" y="845"/>
            <a:chExt cx="2086" cy="616"/>
          </a:xfrm>
        </p:grpSpPr>
        <p:sp>
          <p:nvSpPr>
            <p:cNvPr id="27675" name="椭圆 27674"/>
            <p:cNvSpPr/>
            <p:nvPr/>
          </p:nvSpPr>
          <p:spPr>
            <a:xfrm>
              <a:off x="3198" y="845"/>
              <a:ext cx="2086" cy="589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676" name="矩形 27675"/>
            <p:cNvSpPr/>
            <p:nvPr/>
          </p:nvSpPr>
          <p:spPr>
            <a:xfrm>
              <a:off x="3515" y="890"/>
              <a:ext cx="1589" cy="57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eaLnBrk="0" hangingPunct="0">
                <a:spcBef>
                  <a:spcPct val="2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2800" b="1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2" charset="-122"/>
                </a:rPr>
                <a:t>善良热心</a:t>
              </a:r>
              <a:endPara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endParaRPr>
            </a:p>
          </p:txBody>
        </p:sp>
      </p:grpSp>
      <p:sp>
        <p:nvSpPr>
          <p:cNvPr id="27677" name="动作按钮: 后退或前一项 27676">
            <a:hlinkClick r:id="rId1" action="ppaction://hlinksldjump"/>
          </p:cNvPr>
          <p:cNvSpPr/>
          <p:nvPr/>
        </p:nvSpPr>
        <p:spPr>
          <a:xfrm>
            <a:off x="8388350" y="6308725"/>
            <a:ext cx="755650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5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1000"/>
                                        <p:tgtEl>
                                          <p:spTgt spid="215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5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15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15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1000"/>
                                        <p:tgtEl>
                                          <p:spTgt spid="215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7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76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7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2" grpId="0"/>
      <p:bldP spid="215043" grpId="0"/>
      <p:bldP spid="215044" grpId="0"/>
      <p:bldP spid="215045" grpId="0"/>
      <p:bldP spid="215046" grpId="0"/>
      <p:bldP spid="215047" grpId="0"/>
      <p:bldP spid="215048" grpId="0" animBg="1"/>
      <p:bldP spid="215049" grpId="0" animBg="1"/>
      <p:bldP spid="215050" grpId="0" animBg="1"/>
      <p:bldP spid="2" grpId="0"/>
      <p:bldP spid="3" grpId="0" animBg="1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30722" name="Group 2"/>
          <p:cNvGrpSpPr/>
          <p:nvPr/>
        </p:nvGrpSpPr>
        <p:grpSpPr>
          <a:xfrm>
            <a:off x="0" y="260350"/>
            <a:ext cx="9144000" cy="1119188"/>
            <a:chOff x="0" y="0"/>
            <a:chExt cx="3244" cy="816"/>
          </a:xfrm>
        </p:grpSpPr>
        <p:sp>
          <p:nvSpPr>
            <p:cNvPr id="349187" name="AutoShape 3"/>
            <p:cNvSpPr>
              <a:spLocks noChangeArrowheads="1"/>
            </p:cNvSpPr>
            <p:nvPr/>
          </p:nvSpPr>
          <p:spPr bwMode="auto">
            <a:xfrm>
              <a:off x="0" y="0"/>
              <a:ext cx="3130" cy="816"/>
            </a:xfrm>
            <a:prstGeom prst="bevel">
              <a:avLst>
                <a:gd name="adj" fmla="val 15931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rgbClr val="FFFFFF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rgbClr val="D49898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Tx/>
                <a:buFont typeface="Monotype Sorts" pitchFamily="2" charset="2"/>
                <a:buNone/>
                <a:defRPr/>
              </a:pPr>
              <a:endParaRPr kumimoji="0" lang="zh-CN" altLang="zh-CN" sz="4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724" name="Text Box 4"/>
            <p:cNvSpPr txBox="1"/>
            <p:nvPr/>
          </p:nvSpPr>
          <p:spPr>
            <a:xfrm>
              <a:off x="204" y="164"/>
              <a:ext cx="3040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eaLnBrk="0" hangingPunct="0">
                <a:spcBef>
                  <a:spcPct val="5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40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什么样的笑？</a:t>
              </a:r>
              <a:endParaRPr lang="zh-CN" altLang="en-US" sz="4000" b="1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  <p:grpSp>
        <p:nvGrpSpPr>
          <p:cNvPr id="4" name="Group 8"/>
          <p:cNvGrpSpPr/>
          <p:nvPr/>
        </p:nvGrpSpPr>
        <p:grpSpPr>
          <a:xfrm>
            <a:off x="2771775" y="1412875"/>
            <a:ext cx="2520950" cy="792163"/>
            <a:chOff x="567" y="1661"/>
            <a:chExt cx="1588" cy="499"/>
          </a:xfrm>
        </p:grpSpPr>
        <p:sp>
          <p:nvSpPr>
            <p:cNvPr id="30726" name="Rectangle 9"/>
            <p:cNvSpPr/>
            <p:nvPr/>
          </p:nvSpPr>
          <p:spPr>
            <a:xfrm>
              <a:off x="567" y="1661"/>
              <a:ext cx="1588" cy="49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/>
              <a:endParaRPr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27" name="Rectangle 10"/>
            <p:cNvSpPr/>
            <p:nvPr/>
          </p:nvSpPr>
          <p:spPr>
            <a:xfrm>
              <a:off x="975" y="1661"/>
              <a:ext cx="756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lvl="0" eaLnBrk="0" hangingPunct="0">
                <a:spcBef>
                  <a:spcPct val="2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4000" dirty="0">
                  <a:solidFill>
                    <a:srgbClr val="FF3300"/>
                  </a:solidFill>
                  <a:latin typeface="Times New Roman" panose="02020603050405020304" pitchFamily="18" charset="0"/>
                  <a:ea typeface="隶书" panose="02010509060101010101" pitchFamily="49" charset="-122"/>
                </a:rPr>
                <a:t>掌柜</a:t>
              </a:r>
              <a:endParaRPr lang="zh-CN" altLang="en-US" sz="4000" dirty="0">
                <a:solidFill>
                  <a:srgbClr val="FF3300"/>
                </a:solidFill>
                <a:latin typeface="Times New Roman" panose="02020603050405020304" pitchFamily="18" charset="0"/>
                <a:ea typeface="隶书" panose="02010509060101010101" pitchFamily="49" charset="-122"/>
              </a:endParaRPr>
            </a:p>
          </p:txBody>
        </p:sp>
      </p:grpSp>
      <p:grpSp>
        <p:nvGrpSpPr>
          <p:cNvPr id="5" name="Group 11"/>
          <p:cNvGrpSpPr/>
          <p:nvPr/>
        </p:nvGrpSpPr>
        <p:grpSpPr>
          <a:xfrm>
            <a:off x="2771775" y="2781300"/>
            <a:ext cx="2520950" cy="792163"/>
            <a:chOff x="567" y="2205"/>
            <a:chExt cx="1588" cy="499"/>
          </a:xfrm>
        </p:grpSpPr>
        <p:sp>
          <p:nvSpPr>
            <p:cNvPr id="30729" name="Rectangle 12"/>
            <p:cNvSpPr/>
            <p:nvPr/>
          </p:nvSpPr>
          <p:spPr>
            <a:xfrm>
              <a:off x="567" y="2205"/>
              <a:ext cx="1588" cy="49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/>
              <a:endParaRPr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30" name="Rectangle 13"/>
            <p:cNvSpPr/>
            <p:nvPr/>
          </p:nvSpPr>
          <p:spPr>
            <a:xfrm>
              <a:off x="793" y="2205"/>
              <a:ext cx="1076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lvl="0" eaLnBrk="0" hangingPunct="0">
                <a:spcBef>
                  <a:spcPct val="2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4000" dirty="0">
                  <a:solidFill>
                    <a:srgbClr val="FF3300"/>
                  </a:solidFill>
                  <a:latin typeface="Times New Roman" panose="02020603050405020304" pitchFamily="18" charset="0"/>
                  <a:ea typeface="隶书" panose="02010509060101010101" pitchFamily="49" charset="-122"/>
                </a:rPr>
                <a:t>短衣帮</a:t>
              </a:r>
              <a:endParaRPr lang="zh-CN" altLang="en-US" sz="4000" dirty="0">
                <a:solidFill>
                  <a:srgbClr val="FF3300"/>
                </a:solidFill>
                <a:latin typeface="Times New Roman" panose="02020603050405020304" pitchFamily="18" charset="0"/>
                <a:ea typeface="隶书" panose="02010509060101010101" pitchFamily="49" charset="-122"/>
              </a:endParaRPr>
            </a:p>
          </p:txBody>
        </p:sp>
      </p:grpSp>
      <p:grpSp>
        <p:nvGrpSpPr>
          <p:cNvPr id="6" name="Group 14"/>
          <p:cNvGrpSpPr/>
          <p:nvPr/>
        </p:nvGrpSpPr>
        <p:grpSpPr>
          <a:xfrm>
            <a:off x="2700338" y="4797425"/>
            <a:ext cx="2520950" cy="792163"/>
            <a:chOff x="567" y="2750"/>
            <a:chExt cx="1588" cy="499"/>
          </a:xfrm>
        </p:grpSpPr>
        <p:sp>
          <p:nvSpPr>
            <p:cNvPr id="30732" name="Rectangle 15"/>
            <p:cNvSpPr/>
            <p:nvPr/>
          </p:nvSpPr>
          <p:spPr>
            <a:xfrm>
              <a:off x="567" y="2750"/>
              <a:ext cx="1588" cy="49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/>
              <a:endParaRPr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33" name="Rectangle 16"/>
            <p:cNvSpPr/>
            <p:nvPr/>
          </p:nvSpPr>
          <p:spPr>
            <a:xfrm>
              <a:off x="793" y="2750"/>
              <a:ext cx="1076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lvl="0" eaLnBrk="0" hangingPunct="0">
                <a:spcBef>
                  <a:spcPct val="2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4000" dirty="0">
                  <a:solidFill>
                    <a:srgbClr val="FF3300"/>
                  </a:solidFill>
                  <a:latin typeface="Times New Roman" panose="02020603050405020304" pitchFamily="18" charset="0"/>
                  <a:ea typeface="隶书" panose="02010509060101010101" pitchFamily="49" charset="-122"/>
                </a:rPr>
                <a:t>小伙计</a:t>
              </a:r>
              <a:endParaRPr lang="zh-CN" altLang="en-US" sz="4000" dirty="0">
                <a:solidFill>
                  <a:srgbClr val="FF3300"/>
                </a:solidFill>
                <a:latin typeface="Times New Roman" panose="02020603050405020304" pitchFamily="18" charset="0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Group 17"/>
          <p:cNvGrpSpPr/>
          <p:nvPr/>
        </p:nvGrpSpPr>
        <p:grpSpPr>
          <a:xfrm>
            <a:off x="2700338" y="5805488"/>
            <a:ext cx="2520950" cy="792162"/>
            <a:chOff x="567" y="3339"/>
            <a:chExt cx="1588" cy="499"/>
          </a:xfrm>
        </p:grpSpPr>
        <p:sp>
          <p:nvSpPr>
            <p:cNvPr id="30735" name="Rectangle 18"/>
            <p:cNvSpPr/>
            <p:nvPr/>
          </p:nvSpPr>
          <p:spPr>
            <a:xfrm>
              <a:off x="567" y="3339"/>
              <a:ext cx="1588" cy="49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/>
              <a:endParaRPr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36" name="Rectangle 19"/>
            <p:cNvSpPr/>
            <p:nvPr/>
          </p:nvSpPr>
          <p:spPr>
            <a:xfrm>
              <a:off x="793" y="3339"/>
              <a:ext cx="1076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lvl="0" eaLnBrk="0" hangingPunct="0">
                <a:spcBef>
                  <a:spcPct val="2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4000" dirty="0">
                  <a:solidFill>
                    <a:srgbClr val="FF3300"/>
                  </a:solidFill>
                  <a:latin typeface="Times New Roman" panose="02020603050405020304" pitchFamily="18" charset="0"/>
                  <a:ea typeface="隶书" panose="02010509060101010101" pitchFamily="49" charset="-122"/>
                </a:rPr>
                <a:t>孩子们</a:t>
              </a:r>
              <a:endParaRPr lang="zh-CN" altLang="en-US" sz="4000" dirty="0">
                <a:solidFill>
                  <a:srgbClr val="FF3300"/>
                </a:solidFill>
                <a:latin typeface="Times New Roman" panose="02020603050405020304" pitchFamily="18" charset="0"/>
                <a:ea typeface="隶书" panose="02010509060101010101" pitchFamily="49" charset="-122"/>
              </a:endParaRPr>
            </a:p>
          </p:txBody>
        </p:sp>
      </p:grpSp>
      <p:grpSp>
        <p:nvGrpSpPr>
          <p:cNvPr id="3" name="Group 5"/>
          <p:cNvGrpSpPr/>
          <p:nvPr/>
        </p:nvGrpSpPr>
        <p:grpSpPr>
          <a:xfrm>
            <a:off x="6227763" y="1341438"/>
            <a:ext cx="2520950" cy="863600"/>
            <a:chOff x="567" y="1026"/>
            <a:chExt cx="1588" cy="590"/>
          </a:xfrm>
        </p:grpSpPr>
        <p:sp>
          <p:nvSpPr>
            <p:cNvPr id="30738" name="Rectangle 6"/>
            <p:cNvSpPr/>
            <p:nvPr/>
          </p:nvSpPr>
          <p:spPr>
            <a:xfrm>
              <a:off x="567" y="1026"/>
              <a:ext cx="1588" cy="59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/>
              <a:endParaRPr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39" name="Rectangle 7"/>
            <p:cNvSpPr/>
            <p:nvPr/>
          </p:nvSpPr>
          <p:spPr>
            <a:xfrm>
              <a:off x="612" y="1070"/>
              <a:ext cx="1396" cy="48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eaLnBrk="0" hangingPunct="0">
                <a:spcBef>
                  <a:spcPct val="2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4000" dirty="0">
                  <a:solidFill>
                    <a:srgbClr val="FF3300"/>
                  </a:solidFill>
                  <a:latin typeface="Times New Roman" panose="02020603050405020304" pitchFamily="18" charset="0"/>
                  <a:ea typeface="隶书" panose="02010509060101010101" pitchFamily="49" charset="-122"/>
                </a:rPr>
                <a:t>冷漠无情</a:t>
              </a:r>
              <a:endParaRPr lang="zh-CN" altLang="en-US" sz="4000" dirty="0">
                <a:solidFill>
                  <a:srgbClr val="FF3300"/>
                </a:solidFill>
                <a:latin typeface="Times New Roman" panose="02020603050405020304" pitchFamily="18" charset="0"/>
                <a:ea typeface="隶书" panose="02010509060101010101" pitchFamily="49" charset="-122"/>
              </a:endParaRPr>
            </a:p>
          </p:txBody>
        </p:sp>
      </p:grpSp>
      <p:grpSp>
        <p:nvGrpSpPr>
          <p:cNvPr id="2" name="Group 5"/>
          <p:cNvGrpSpPr/>
          <p:nvPr/>
        </p:nvGrpSpPr>
        <p:grpSpPr>
          <a:xfrm>
            <a:off x="6372225" y="2420938"/>
            <a:ext cx="2520950" cy="1706562"/>
            <a:chOff x="567" y="1026"/>
            <a:chExt cx="1588" cy="590"/>
          </a:xfrm>
        </p:grpSpPr>
        <p:sp>
          <p:nvSpPr>
            <p:cNvPr id="30741" name="Rectangle 6"/>
            <p:cNvSpPr/>
            <p:nvPr/>
          </p:nvSpPr>
          <p:spPr>
            <a:xfrm>
              <a:off x="567" y="1026"/>
              <a:ext cx="1588" cy="59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/>
              <a:endParaRPr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2" name="Rectangle 7"/>
            <p:cNvSpPr/>
            <p:nvPr/>
          </p:nvSpPr>
          <p:spPr>
            <a:xfrm>
              <a:off x="612" y="1071"/>
              <a:ext cx="1396" cy="4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eaLnBrk="0" hangingPunct="0">
                <a:spcBef>
                  <a:spcPct val="2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4000" dirty="0">
                  <a:solidFill>
                    <a:srgbClr val="FF3300"/>
                  </a:solidFill>
                  <a:latin typeface="Times New Roman" panose="02020603050405020304" pitchFamily="18" charset="0"/>
                  <a:ea typeface="隶书" panose="02010509060101010101" pitchFamily="49" charset="-122"/>
                </a:rPr>
                <a:t>穷极无聊</a:t>
              </a:r>
              <a:endParaRPr lang="zh-CN" altLang="en-US" sz="4000" dirty="0">
                <a:solidFill>
                  <a:srgbClr val="FF3300"/>
                </a:solidFill>
                <a:latin typeface="Times New Roman" panose="02020603050405020304" pitchFamily="18" charset="0"/>
                <a:ea typeface="隶书" panose="02010509060101010101" pitchFamily="49" charset="-122"/>
              </a:endParaRPr>
            </a:p>
            <a:p>
              <a:pPr lvl="0" eaLnBrk="0" hangingPunct="0">
                <a:spcBef>
                  <a:spcPct val="2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4000" dirty="0">
                  <a:solidFill>
                    <a:srgbClr val="FF3300"/>
                  </a:solidFill>
                  <a:latin typeface="Times New Roman" panose="02020603050405020304" pitchFamily="18" charset="0"/>
                  <a:ea typeface="隶书" panose="02010509060101010101" pitchFamily="49" charset="-122"/>
                </a:rPr>
                <a:t>麻木愚昧</a:t>
              </a:r>
              <a:endParaRPr lang="zh-CN" altLang="en-US" sz="4000" dirty="0">
                <a:solidFill>
                  <a:srgbClr val="FF3300"/>
                </a:solidFill>
                <a:latin typeface="Times New Roman" panose="02020603050405020304" pitchFamily="18" charset="0"/>
                <a:ea typeface="隶书" panose="02010509060101010101" pitchFamily="49" charset="-122"/>
              </a:endParaRPr>
            </a:p>
          </p:txBody>
        </p:sp>
      </p:grpSp>
      <p:grpSp>
        <p:nvGrpSpPr>
          <p:cNvPr id="8" name="Group 5"/>
          <p:cNvGrpSpPr/>
          <p:nvPr/>
        </p:nvGrpSpPr>
        <p:grpSpPr>
          <a:xfrm>
            <a:off x="6372225" y="5840413"/>
            <a:ext cx="2771775" cy="936625"/>
            <a:chOff x="567" y="1026"/>
            <a:chExt cx="1588" cy="590"/>
          </a:xfrm>
        </p:grpSpPr>
        <p:sp>
          <p:nvSpPr>
            <p:cNvPr id="30744" name="Rectangle 6"/>
            <p:cNvSpPr/>
            <p:nvPr/>
          </p:nvSpPr>
          <p:spPr>
            <a:xfrm>
              <a:off x="567" y="1026"/>
              <a:ext cx="1588" cy="59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/>
              <a:endParaRPr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5" name="Rectangle 7"/>
            <p:cNvSpPr/>
            <p:nvPr/>
          </p:nvSpPr>
          <p:spPr>
            <a:xfrm>
              <a:off x="612" y="1071"/>
              <a:ext cx="139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eaLnBrk="0" hangingPunct="0">
                <a:spcBef>
                  <a:spcPct val="2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2800" dirty="0">
                  <a:solidFill>
                    <a:srgbClr val="FF3300"/>
                  </a:solidFill>
                  <a:latin typeface="Times New Roman" panose="02020603050405020304" pitchFamily="18" charset="0"/>
                  <a:ea typeface="隶书" panose="02010509060101010101" pitchFamily="49" charset="-122"/>
                </a:rPr>
                <a:t>纯真但将来？</a:t>
              </a:r>
              <a:endParaRPr lang="zh-CN" altLang="en-US" sz="2800" dirty="0">
                <a:solidFill>
                  <a:srgbClr val="FF3300"/>
                </a:solidFill>
                <a:latin typeface="Times New Roman" panose="02020603050405020304" pitchFamily="18" charset="0"/>
                <a:ea typeface="隶书" panose="02010509060101010101" pitchFamily="49" charset="-122"/>
              </a:endParaRPr>
            </a:p>
          </p:txBody>
        </p:sp>
      </p:grpSp>
      <p:grpSp>
        <p:nvGrpSpPr>
          <p:cNvPr id="9" name="Group 20"/>
          <p:cNvGrpSpPr/>
          <p:nvPr/>
        </p:nvGrpSpPr>
        <p:grpSpPr>
          <a:xfrm>
            <a:off x="4932363" y="2924175"/>
            <a:ext cx="1512887" cy="2089150"/>
            <a:chOff x="3152" y="1525"/>
            <a:chExt cx="1679" cy="1679"/>
          </a:xfrm>
        </p:grpSpPr>
        <p:sp>
          <p:nvSpPr>
            <p:cNvPr id="30747" name="Oval 21"/>
            <p:cNvSpPr/>
            <p:nvPr/>
          </p:nvSpPr>
          <p:spPr>
            <a:xfrm>
              <a:off x="3152" y="1525"/>
              <a:ext cx="1679" cy="167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7DDF7D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/>
              <a:endParaRPr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8" name="WordArt 22"/>
            <p:cNvSpPr>
              <a:spLocks noTextEdit="1"/>
            </p:cNvSpPr>
            <p:nvPr/>
          </p:nvSpPr>
          <p:spPr>
            <a:xfrm>
              <a:off x="3424" y="1752"/>
              <a:ext cx="1134" cy="1270"/>
            </a:xfrm>
            <a:prstGeom prst="rect">
              <a:avLst/>
            </a:prstGeom>
          </p:spPr>
          <p:txBody>
            <a:bodyPr wrap="none" fromWordArt="1">
              <a:prstTxWarp prst="textStop">
                <a:avLst>
                  <a:gd name="adj" fmla="val 22222"/>
                </a:avLst>
              </a:prstTxWarp>
              <a:normAutofit/>
            </a:bodyPr>
            <a:p>
              <a:pPr algn="ctr"/>
              <a:r>
                <a:rPr lang="zh-CN" altLang="en-US" sz="3600">
                  <a:ln w="9525" cap="flat" cmpd="sng">
                    <a:solidFill>
                      <a:srgbClr val="333399"/>
                    </a:solidFill>
                    <a:prstDash val="solid"/>
                    <a:headEnd type="none" w="med" len="med"/>
                    <a:tailEnd type="none" w="med" len="med"/>
                  </a:ln>
                  <a:gradFill rotWithShape="1">
                    <a:gsLst>
                      <a:gs pos="0">
                        <a:srgbClr val="FF0000"/>
                      </a:gs>
                      <a:gs pos="100000">
                        <a:srgbClr val="FF9E87"/>
                      </a:gs>
                    </a:gsLst>
                    <a:lin ang="5400000" scaled="1"/>
                    <a:tileRect/>
                  </a:gradFill>
                  <a:latin typeface="隶书" panose="02010509060101010101" pitchFamily="49" charset="-122"/>
                  <a:ea typeface="隶书" panose="02010509060101010101" pitchFamily="49" charset="-122"/>
                </a:rPr>
                <a:t>笑</a:t>
              </a:r>
              <a:endParaRPr lang="zh-CN" altLang="en-US" sz="3600">
                <a:ln w="9525" cap="flat" cmpd="sng">
                  <a:solidFill>
                    <a:srgbClr val="333399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FF9E87"/>
                    </a:gs>
                  </a:gsLst>
                  <a:lin ang="5400000" scaled="1"/>
                  <a:tileRect/>
                </a:gra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pic>
        <p:nvPicPr>
          <p:cNvPr id="30749" name="图片 30748" descr="按此在新窗口浏览图片">
            <a:hlinkClick r:id="rId1"/>
          </p:cNvPr>
          <p:cNvPicPr>
            <a:picLocks noChangeAspect="1"/>
          </p:cNvPicPr>
          <p:nvPr/>
        </p:nvPicPr>
        <p:blipFill>
          <a:blip r:embed="rId2"/>
          <a:srcRect l="49907" b="71111"/>
          <a:stretch>
            <a:fillRect/>
          </a:stretch>
        </p:blipFill>
        <p:spPr>
          <a:xfrm>
            <a:off x="179388" y="1412875"/>
            <a:ext cx="2376487" cy="1901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50" name="kyja2.MPG">
            <a:hlinkClick r:id="" action="ppaction://media"/>
          </p:cNvPr>
          <p:cNvPicPr>
            <a:picLocks noRot="1"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9388" y="3357563"/>
            <a:ext cx="2376487" cy="1782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51" name="Picture 2" descr="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388" y="5224463"/>
            <a:ext cx="2376487" cy="163353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" name="Group 5"/>
          <p:cNvGrpSpPr/>
          <p:nvPr/>
        </p:nvGrpSpPr>
        <p:grpSpPr>
          <a:xfrm>
            <a:off x="6443663" y="4652963"/>
            <a:ext cx="2520950" cy="936625"/>
            <a:chOff x="567" y="1026"/>
            <a:chExt cx="1588" cy="590"/>
          </a:xfrm>
        </p:grpSpPr>
        <p:sp>
          <p:nvSpPr>
            <p:cNvPr id="30753" name="Rectangle 6"/>
            <p:cNvSpPr/>
            <p:nvPr/>
          </p:nvSpPr>
          <p:spPr>
            <a:xfrm>
              <a:off x="567" y="1026"/>
              <a:ext cx="1588" cy="59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/>
              <a:endParaRPr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54" name="Rectangle 7"/>
            <p:cNvSpPr/>
            <p:nvPr/>
          </p:nvSpPr>
          <p:spPr>
            <a:xfrm>
              <a:off x="612" y="1071"/>
              <a:ext cx="1396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eaLnBrk="0" hangingPunct="0">
                <a:spcBef>
                  <a:spcPct val="20000"/>
                </a:spcBef>
                <a:buClr>
                  <a:schemeClr val="tx1"/>
                </a:buClr>
                <a:buFont typeface="Monotype Sorts" pitchFamily="2" charset="2"/>
                <a:buNone/>
              </a:pPr>
              <a:r>
                <a:rPr lang="zh-CN" altLang="en-US" sz="3200" dirty="0">
                  <a:solidFill>
                    <a:srgbClr val="FF3300"/>
                  </a:solidFill>
                  <a:latin typeface="Times New Roman" panose="02020603050405020304" pitchFamily="18" charset="0"/>
                  <a:ea typeface="隶书" panose="02010509060101010101" pitchFamily="49" charset="-122"/>
                </a:rPr>
                <a:t>附和</a:t>
              </a:r>
              <a:endParaRPr lang="zh-CN" altLang="en-US" sz="3200" dirty="0">
                <a:solidFill>
                  <a:srgbClr val="FF3300"/>
                </a:solidFill>
                <a:latin typeface="Times New Roman" panose="02020603050405020304" pitchFamily="18" charset="0"/>
                <a:ea typeface="隶书" panose="02010509060101010101" pitchFamily="49" charset="-122"/>
              </a:endParaRPr>
            </a:p>
          </p:txBody>
        </p:sp>
      </p:grpSp>
      <p:sp>
        <p:nvSpPr>
          <p:cNvPr id="30755" name="动作按钮: 后退或前一项 30754">
            <a:hlinkClick r:id="rId7" action="ppaction://hlinksldjump"/>
          </p:cNvPr>
          <p:cNvSpPr/>
          <p:nvPr/>
        </p:nvSpPr>
        <p:spPr>
          <a:xfrm>
            <a:off x="5435600" y="6237288"/>
            <a:ext cx="755650" cy="620712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0750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1746" name="Text Box 2"/>
          <p:cNvSpPr txBox="1"/>
          <p:nvPr/>
        </p:nvSpPr>
        <p:spPr>
          <a:xfrm>
            <a:off x="323850" y="620713"/>
            <a:ext cx="5541963" cy="519112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sz="2800" b="1" dirty="0">
                <a:solidFill>
                  <a:srgbClr val="0000CC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作者这样写众人的笑，目的何在？</a:t>
            </a:r>
            <a:endParaRPr lang="zh-CN" altLang="en-US" sz="2800" b="1" dirty="0">
              <a:solidFill>
                <a:srgbClr val="0000CC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31747" name="Rectangle 12"/>
          <p:cNvSpPr/>
          <p:nvPr/>
        </p:nvSpPr>
        <p:spPr>
          <a:xfrm>
            <a:off x="395288" y="1412875"/>
            <a:ext cx="7848600" cy="3140075"/>
          </a:xfrm>
          <a:prstGeom prst="rect">
            <a:avLst/>
          </a:prstGeom>
          <a:gradFill rotWithShape="0">
            <a:gsLst>
              <a:gs pos="0">
                <a:srgbClr val="2F0018"/>
              </a:gs>
              <a:gs pos="100000">
                <a:srgbClr val="660033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2400" b="1" dirty="0">
                <a:solidFill>
                  <a:srgbClr val="FFFF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en-US" altLang="zh-CN" sz="4000" b="1" dirty="0">
                <a:solidFill>
                  <a:srgbClr val="FFFF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en-US" sz="4000" b="1" dirty="0">
                <a:solidFill>
                  <a:srgbClr val="FFFF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笑声”贯穿全文，这阵阵笑声跟孔乙己的不幸遭遇形成了强烈的对照，它深刻地揭露了社会的黑暗与冷酷，同时批判了国人的冷漠和麻木。</a:t>
            </a:r>
            <a:endParaRPr lang="zh-CN" altLang="en-US" sz="4000" b="1" dirty="0">
              <a:solidFill>
                <a:srgbClr val="FFFF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5597" name="Text Box 13"/>
          <p:cNvSpPr txBox="1"/>
          <p:nvPr/>
        </p:nvSpPr>
        <p:spPr>
          <a:xfrm>
            <a:off x="3733800" y="152400"/>
            <a:ext cx="3886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endParaRPr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49" name="WordArt 2"/>
          <p:cNvSpPr>
            <a:spLocks noTextEdit="1"/>
          </p:cNvSpPr>
          <p:nvPr/>
        </p:nvSpPr>
        <p:spPr>
          <a:xfrm>
            <a:off x="755650" y="4868863"/>
            <a:ext cx="3168650" cy="1519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以乐写哀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1750" name="WordArt 3"/>
          <p:cNvSpPr>
            <a:spLocks noTextEdit="1"/>
          </p:cNvSpPr>
          <p:nvPr/>
        </p:nvSpPr>
        <p:spPr>
          <a:xfrm>
            <a:off x="4932363" y="4868863"/>
            <a:ext cx="3106737" cy="1519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倍增其哀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3794" name="图片 33793" descr="001"/>
          <p:cNvPicPr>
            <a:picLocks noChangeAspect="1"/>
          </p:cNvPicPr>
          <p:nvPr/>
        </p:nvPicPr>
        <p:blipFill>
          <a:blip r:embed="rId1"/>
          <a:srcRect l="4425" t="10001" r="23294" b="15555"/>
          <a:stretch>
            <a:fillRect/>
          </a:stretch>
        </p:blipFill>
        <p:spPr>
          <a:xfrm>
            <a:off x="3276600" y="0"/>
            <a:ext cx="2362200" cy="426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5" name="图片 33794" descr="按此在新窗口浏览图片">
            <a:hlinkClick r:id="rId2"/>
          </p:cNvPr>
          <p:cNvPicPr>
            <a:picLocks noChangeAspect="1"/>
          </p:cNvPicPr>
          <p:nvPr/>
        </p:nvPicPr>
        <p:blipFill>
          <a:blip r:embed="rId3"/>
          <a:srcRect l="21388" b="6667"/>
          <a:stretch>
            <a:fillRect/>
          </a:stretch>
        </p:blipFill>
        <p:spPr>
          <a:xfrm>
            <a:off x="250825" y="0"/>
            <a:ext cx="2590800" cy="426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6" name="文本框 33795"/>
          <p:cNvSpPr txBox="1"/>
          <p:nvPr/>
        </p:nvSpPr>
        <p:spPr>
          <a:xfrm>
            <a:off x="287338" y="4419600"/>
            <a:ext cx="2327275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algn="ctr"/>
            <a:r>
              <a:rPr lang="zh-CN" altLang="en-US" sz="2800" b="1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隶书" panose="02010509060101010101" pitchFamily="49" charset="-122"/>
              </a:rPr>
              <a:t>在笑声中出场</a:t>
            </a:r>
            <a:endParaRPr lang="zh-CN" altLang="en-US" sz="2800" b="1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33797" name="文本框 33796"/>
          <p:cNvSpPr txBox="1"/>
          <p:nvPr/>
        </p:nvSpPr>
        <p:spPr>
          <a:xfrm>
            <a:off x="3259138" y="4419600"/>
            <a:ext cx="2327275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algn="ctr"/>
            <a:r>
              <a:rPr lang="zh-CN" altLang="en-US" sz="2800" b="1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隶书" panose="02010509060101010101" pitchFamily="49" charset="-122"/>
              </a:rPr>
              <a:t>在笑声中生活</a:t>
            </a:r>
            <a:endParaRPr lang="zh-CN" altLang="en-US" sz="2800" b="1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33798" name="文本框 33797"/>
          <p:cNvSpPr txBox="1"/>
          <p:nvPr/>
        </p:nvSpPr>
        <p:spPr>
          <a:xfrm>
            <a:off x="6102350" y="4419600"/>
            <a:ext cx="304165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algn="ctr"/>
            <a:r>
              <a:rPr lang="zh-CN" altLang="en-US" sz="2800" b="1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隶书" panose="02010509060101010101" pitchFamily="49" charset="-122"/>
              </a:rPr>
              <a:t>在笑声中走向死亡</a:t>
            </a:r>
            <a:endParaRPr lang="zh-CN" altLang="en-US" sz="2800" b="1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pic>
        <p:nvPicPr>
          <p:cNvPr id="33799" name="图片 33798" descr="孔乙己2"/>
          <p:cNvPicPr>
            <a:picLocks noChangeAspect="1"/>
          </p:cNvPicPr>
          <p:nvPr/>
        </p:nvPicPr>
        <p:blipFill>
          <a:blip r:embed="rId4"/>
          <a:srcRect r="15955"/>
          <a:stretch>
            <a:fillRect/>
          </a:stretch>
        </p:blipFill>
        <p:spPr>
          <a:xfrm>
            <a:off x="6248400" y="0"/>
            <a:ext cx="2895600" cy="4343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4818" name="Picture 2" descr="200407241527539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2500" y="0"/>
            <a:ext cx="56515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8115" name="Text Box 3"/>
          <p:cNvSpPr txBox="1"/>
          <p:nvPr/>
        </p:nvSpPr>
        <p:spPr>
          <a:xfrm>
            <a:off x="381000" y="1524000"/>
            <a:ext cx="3276600" cy="4203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zh-CN" altLang="en-US" sz="5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造成孔乙己悲剧命运的原因是什么？</a:t>
            </a:r>
            <a:endParaRPr lang="zh-CN" altLang="en-US" sz="5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4820" name="Text Box 4"/>
          <p:cNvSpPr txBox="1"/>
          <p:nvPr/>
        </p:nvSpPr>
        <p:spPr>
          <a:xfrm>
            <a:off x="533400" y="2895600"/>
            <a:ext cx="4876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just">
              <a:spcBef>
                <a:spcPct val="50000"/>
              </a:spcBef>
            </a:pPr>
            <a:endParaRPr sz="24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4821" name="Text Box 5"/>
          <p:cNvSpPr txBox="1"/>
          <p:nvPr/>
        </p:nvSpPr>
        <p:spPr>
          <a:xfrm>
            <a:off x="533400" y="3733800"/>
            <a:ext cx="4876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just">
              <a:spcBef>
                <a:spcPct val="50000"/>
              </a:spcBef>
            </a:pPr>
            <a:endParaRPr sz="2400" b="1" dirty="0">
              <a:solidFill>
                <a:schemeClr val="accent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4822" name="文本框 34821"/>
          <p:cNvSpPr txBox="1"/>
          <p:nvPr/>
        </p:nvSpPr>
        <p:spPr>
          <a:xfrm>
            <a:off x="3471863" y="266700"/>
            <a:ext cx="2395537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4800" b="1" dirty="0">
                <a:latin typeface="Arial" panose="020B0604020202020204" pitchFamily="34" charset="0"/>
                <a:ea typeface="宋体" panose="02010600030101010101" pitchFamily="2" charset="-122"/>
              </a:rPr>
              <a:t>明主题</a:t>
            </a:r>
            <a:endParaRPr lang="zh-CN" altLang="en-US" sz="4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18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18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5842" name="Picture 2" descr="孔乙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03575" y="3429000"/>
            <a:ext cx="2508250" cy="309562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" name="图示 1"/>
          <p:cNvGraphicFramePr/>
          <p:nvPr/>
        </p:nvGraphicFramePr>
        <p:xfrm>
          <a:off x="250825" y="260350"/>
          <a:ext cx="8305800" cy="6129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7772" name="Text Box 12"/>
          <p:cNvSpPr txBox="1"/>
          <p:nvPr/>
        </p:nvSpPr>
        <p:spPr>
          <a:xfrm>
            <a:off x="5292725" y="0"/>
            <a:ext cx="3241675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600" b="1" dirty="0">
                <a:solidFill>
                  <a:srgbClr val="FF5050"/>
                </a:solidFill>
                <a:latin typeface="Arial" panose="020B0604020202020204" pitchFamily="34" charset="0"/>
                <a:ea typeface="楷体_GB2312" pitchFamily="49" charset="-122"/>
              </a:rPr>
              <a:t>社会制度：</a:t>
            </a:r>
            <a:endParaRPr lang="zh-CN" altLang="en-US" sz="3600" b="1" dirty="0">
              <a:solidFill>
                <a:srgbClr val="FF505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lvl="0"/>
            <a:r>
              <a:rPr lang="zh-CN" altLang="en-US" sz="3200" b="1" dirty="0">
                <a:solidFill>
                  <a:schemeClr val="accent2"/>
                </a:solidFill>
                <a:latin typeface="Arial" panose="020B0604020202020204" pitchFamily="34" charset="0"/>
                <a:ea typeface="楷体_GB2312" pitchFamily="49" charset="-122"/>
              </a:rPr>
              <a:t>封建社会和封建科举制度牺牲品</a:t>
            </a:r>
            <a:endParaRPr lang="zh-CN" altLang="en-US" sz="3200" b="1" dirty="0">
              <a:solidFill>
                <a:schemeClr val="accent2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7773" name="Text Box 13"/>
          <p:cNvSpPr txBox="1"/>
          <p:nvPr/>
        </p:nvSpPr>
        <p:spPr>
          <a:xfrm>
            <a:off x="250825" y="620713"/>
            <a:ext cx="2514600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600" b="1" dirty="0">
                <a:solidFill>
                  <a:srgbClr val="FF5050"/>
                </a:solidFill>
                <a:latin typeface="Arial" panose="020B0604020202020204" pitchFamily="34" charset="0"/>
                <a:ea typeface="楷体_GB2312" pitchFamily="49" charset="-122"/>
              </a:rPr>
              <a:t>直接原因：</a:t>
            </a:r>
            <a:endParaRPr lang="zh-CN" altLang="en-US" sz="3600" b="1" dirty="0">
              <a:solidFill>
                <a:srgbClr val="FF505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lvl="0"/>
            <a:r>
              <a:rPr lang="zh-CN" altLang="en-US" sz="3600" b="1" dirty="0">
                <a:solidFill>
                  <a:schemeClr val="accent2"/>
                </a:solidFill>
                <a:latin typeface="Arial" panose="020B0604020202020204" pitchFamily="34" charset="0"/>
                <a:ea typeface="楷体_GB2312" pitchFamily="49" charset="-122"/>
              </a:rPr>
              <a:t>偷窃挨打，</a:t>
            </a:r>
            <a:endParaRPr lang="zh-CN" altLang="en-US" sz="3600" b="1" dirty="0">
              <a:solidFill>
                <a:schemeClr val="accent2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lvl="0"/>
            <a:r>
              <a:rPr lang="zh-CN" altLang="en-US" sz="3600" b="1" dirty="0">
                <a:solidFill>
                  <a:schemeClr val="accent2"/>
                </a:solidFill>
                <a:latin typeface="Arial" panose="020B0604020202020204" pitchFamily="34" charset="0"/>
                <a:ea typeface="楷体_GB2312" pitchFamily="49" charset="-122"/>
              </a:rPr>
              <a:t>困顿而死</a:t>
            </a:r>
            <a:endParaRPr lang="zh-CN" altLang="en-US" sz="3600" b="1" dirty="0">
              <a:solidFill>
                <a:schemeClr val="accent2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7774" name="Text Box 14"/>
          <p:cNvSpPr txBox="1"/>
          <p:nvPr/>
        </p:nvSpPr>
        <p:spPr>
          <a:xfrm>
            <a:off x="5292725" y="1484313"/>
            <a:ext cx="3455988" cy="1890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600" b="1" dirty="0">
                <a:solidFill>
                  <a:srgbClr val="FF5050"/>
                </a:solidFill>
                <a:latin typeface="Arial" panose="020B0604020202020204" pitchFamily="34" charset="0"/>
                <a:ea typeface="楷体_GB2312" pitchFamily="49" charset="-122"/>
              </a:rPr>
              <a:t>社会因素：</a:t>
            </a:r>
            <a:r>
              <a:rPr lang="zh-CN" altLang="en-US" sz="3200" b="1" dirty="0">
                <a:solidFill>
                  <a:schemeClr val="accent2"/>
                </a:solidFill>
                <a:latin typeface="Arial" panose="020B0604020202020204" pitchFamily="34" charset="0"/>
                <a:ea typeface="楷体_GB2312" pitchFamily="49" charset="-122"/>
              </a:rPr>
              <a:t>民众麻木、冷漠、缺乏同情</a:t>
            </a:r>
            <a:endParaRPr lang="zh-CN" altLang="en-US" sz="3200" b="1" dirty="0">
              <a:solidFill>
                <a:schemeClr val="accent2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7775" name="Text Box 15"/>
          <p:cNvSpPr txBox="1"/>
          <p:nvPr/>
        </p:nvSpPr>
        <p:spPr>
          <a:xfrm>
            <a:off x="2771775" y="260350"/>
            <a:ext cx="2667000" cy="283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600" b="1" dirty="0">
                <a:solidFill>
                  <a:srgbClr val="FF5050"/>
                </a:solidFill>
                <a:latin typeface="Arial" panose="020B0604020202020204" pitchFamily="34" charset="0"/>
                <a:ea typeface="楷体_GB2312" pitchFamily="49" charset="-122"/>
              </a:rPr>
              <a:t>自身因素</a:t>
            </a:r>
            <a:r>
              <a:rPr lang="zh-CN" altLang="en-US" sz="3600" b="1" dirty="0">
                <a:solidFill>
                  <a:schemeClr val="accent2"/>
                </a:solidFill>
                <a:latin typeface="Arial" panose="020B0604020202020204" pitchFamily="34" charset="0"/>
                <a:ea typeface="楷体_GB2312" pitchFamily="49" charset="-122"/>
              </a:rPr>
              <a:t>：热衷科举、好吃懒做、鄙视体力劳动</a:t>
            </a:r>
            <a:r>
              <a:rPr lang="en-US" altLang="zh-CN" sz="3600" b="1">
                <a:solidFill>
                  <a:schemeClr val="accent2"/>
                </a:solidFill>
                <a:latin typeface="Arial" panose="020B0604020202020204" pitchFamily="34" charset="0"/>
                <a:ea typeface="楷体_GB2312" pitchFamily="49" charset="-122"/>
              </a:rPr>
              <a:t>……</a:t>
            </a:r>
            <a:endParaRPr lang="en-US" altLang="zh-CN" sz="3600" b="1">
              <a:solidFill>
                <a:schemeClr val="accent2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7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2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17772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2">
                                            <p:txEl>
                                              <p:charRg st="6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17772">
                                            <p:txEl>
                                              <p:charRg st="6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4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7774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7774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4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73" grpId="0"/>
      <p:bldP spid="117774" grpId="0" build="allAtOnce"/>
      <p:bldP spid="11777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标题 36865" hidden="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dirty="0"/>
          </a:p>
        </p:txBody>
      </p:sp>
      <p:sp>
        <p:nvSpPr>
          <p:cNvPr id="36867" name="矩形 36866" descr="孔乙己08"/>
          <p:cNvSpPr>
            <a:spLocks noGrp="1" noChangeAspect="1"/>
          </p:cNvSpPr>
          <p:nvPr/>
        </p:nvSpPr>
        <p:spPr>
          <a:xfrm>
            <a:off x="395288" y="476250"/>
            <a:ext cx="1800225" cy="5949950"/>
          </a:xfrm>
          <a:prstGeom prst="rect">
            <a:avLst/>
          </a:prstGeom>
          <a:blipFill rotWithShape="1">
            <a:blip r:embed="rId1"/>
            <a:stretch>
              <a:fillRect r="-106372"/>
            </a:stretch>
          </a:blip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6868" name="矩形 36867"/>
          <p:cNvSpPr/>
          <p:nvPr/>
        </p:nvSpPr>
        <p:spPr>
          <a:xfrm>
            <a:off x="2700338" y="333375"/>
            <a:ext cx="6443662" cy="1295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 sz="3600" b="1" i="0" u="none" kern="1200" baseline="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en-US" altLang="zh-CN" dirty="0">
                <a:ea typeface="华文琥珀" pitchFamily="2" charset="-122"/>
              </a:rPr>
              <a:t>“</a:t>
            </a:r>
            <a:r>
              <a:rPr lang="zh-CN" altLang="en-US" dirty="0">
                <a:solidFill>
                  <a:srgbClr val="FF0000"/>
                </a:solidFill>
                <a:ea typeface="华文琥珀" pitchFamily="2" charset="-122"/>
              </a:rPr>
              <a:t>大约</a:t>
            </a:r>
            <a:r>
              <a:rPr lang="zh-CN" altLang="en-US" dirty="0">
                <a:ea typeface="华文琥珀" pitchFamily="2" charset="-122"/>
              </a:rPr>
              <a:t>孔乙己</a:t>
            </a:r>
            <a:r>
              <a:rPr lang="zh-CN" altLang="en-US" dirty="0">
                <a:solidFill>
                  <a:srgbClr val="FF0000"/>
                </a:solidFill>
                <a:ea typeface="华文琥珀" pitchFamily="2" charset="-122"/>
              </a:rPr>
              <a:t>的确</a:t>
            </a:r>
            <a:r>
              <a:rPr lang="zh-CN" altLang="en-US" dirty="0">
                <a:ea typeface="华文琥珀" pitchFamily="2" charset="-122"/>
              </a:rPr>
              <a:t>死了。”</a:t>
            </a:r>
            <a:endParaRPr lang="zh-CN" altLang="en-US" dirty="0">
              <a:ea typeface="华文琥珀" pitchFamily="2" charset="-122"/>
            </a:endParaRPr>
          </a:p>
        </p:txBody>
      </p:sp>
      <p:sp>
        <p:nvSpPr>
          <p:cNvPr id="36869" name="文本框 36868"/>
          <p:cNvSpPr txBox="1"/>
          <p:nvPr/>
        </p:nvSpPr>
        <p:spPr>
          <a:xfrm>
            <a:off x="2411413" y="1916113"/>
            <a:ext cx="6192837" cy="4149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2800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说孔乙己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的确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死了，是因为在当时封建的社会背景下，他的身份和地位肯定会被社会淘汰与淹没，他不劳动，无法养活自己，而且还被打断了腿，肯定会死。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b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       而说他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大约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死了，是因为事隔多年，无从考证，也没人真正知道他的真实情况，所以鲁迅说大约。 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charRg st="0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9">
                                            <p:txEl>
                                              <p:charRg st="0" end="7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charRg st="77" end="1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869">
                                            <p:txEl>
                                              <p:charRg st="77" end="1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7890" name="矩形 37889"/>
          <p:cNvSpPr/>
          <p:nvPr/>
        </p:nvSpPr>
        <p:spPr>
          <a:xfrm>
            <a:off x="4191000" y="990600"/>
            <a:ext cx="35052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buClr>
                <a:srgbClr val="000000"/>
              </a:buClr>
            </a:pPr>
            <a:endParaRPr lang="en-US" altLang="zh-CN" sz="4000" b="1">
              <a:latin typeface="Times New Roman" panose="02020603050405020304" pitchFamily="18" charset="0"/>
              <a:ea typeface="楷体_GB2312" pitchFamily="49" charset="-122"/>
            </a:endParaRPr>
          </a:p>
          <a:p>
            <a:pPr lvl="0" eaLnBrk="0" hangingPunct="0">
              <a:buClr>
                <a:srgbClr val="000000"/>
              </a:buClr>
            </a:pPr>
            <a:endParaRPr lang="en-US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7891" name="文本框 37890"/>
          <p:cNvSpPr txBox="1"/>
          <p:nvPr/>
        </p:nvSpPr>
        <p:spPr>
          <a:xfrm>
            <a:off x="539750" y="1916113"/>
            <a:ext cx="8208963" cy="2528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  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小说通过对孔乙己的悲惨遭遇的描写，反映了封建文化和封建科举制度对读书人的毒害，有力地控诉了科举制度的罪恶。小说也揭露和批判了封建社会的世态炎凉，人们精神的麻木。</a:t>
            </a:r>
            <a:endParaRPr lang="zh-CN" altLang="en-US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7892" name="矩形 37891"/>
          <p:cNvSpPr/>
          <p:nvPr/>
        </p:nvSpPr>
        <p:spPr>
          <a:xfrm>
            <a:off x="1116013" y="404813"/>
            <a:ext cx="1828800" cy="14001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主题探讨</a:t>
            </a:r>
            <a:endParaRPr lang="zh-CN" altLang="en-US" sz="3600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文本占位符 9217"/>
          <p:cNvSpPr>
            <a:spLocks noGrp="1"/>
          </p:cNvSpPr>
          <p:nvPr>
            <p:ph type="body" idx="1"/>
          </p:nvPr>
        </p:nvSpPr>
        <p:spPr>
          <a:xfrm>
            <a:off x="0" y="1196975"/>
            <a:ext cx="9144000" cy="2449513"/>
          </a:xfrm>
          <a:ln/>
        </p:spPr>
        <p:txBody>
          <a:bodyPr/>
          <a:p>
            <a:pPr>
              <a:buNone/>
            </a:pPr>
            <a:r>
              <a:rPr lang="en-US" altLang="zh-CN" sz="2800" dirty="0">
                <a:solidFill>
                  <a:srgbClr val="000000"/>
                </a:solidFill>
                <a:ea typeface="黑体" panose="02010609060101010101" pitchFamily="2" charset="-122"/>
              </a:rPr>
              <a:t>    </a:t>
            </a:r>
            <a:r>
              <a:rPr lang="zh-CN" altLang="en-US" sz="2800" b="1" dirty="0">
                <a:solidFill>
                  <a:srgbClr val="000000"/>
                </a:solidFill>
                <a:ea typeface="华文中宋" panose="02010600040101010101" pitchFamily="2" charset="-122"/>
              </a:rPr>
              <a:t>鲁迅，原名＿＿＿＿，字豫才，现代</a:t>
            </a:r>
            <a:r>
              <a:rPr lang="en-US" altLang="zh-CN" sz="2800">
                <a:solidFill>
                  <a:srgbClr val="000000"/>
                </a:solidFill>
                <a:ea typeface="华文中宋" panose="02010600040101010101" pitchFamily="2" charset="-122"/>
              </a:rPr>
              <a:t>_______</a:t>
            </a:r>
            <a:r>
              <a:rPr lang="zh-CN" altLang="en-US" sz="2800" b="1" dirty="0">
                <a:solidFill>
                  <a:srgbClr val="000000"/>
                </a:solidFill>
                <a:ea typeface="华文中宋" panose="02010600040101010101" pitchFamily="2" charset="-122"/>
              </a:rPr>
              <a:t>、＿＿＿、＿＿＿，中国文化革命的主将。作品有小说集</a:t>
            </a:r>
            <a:r>
              <a:rPr lang="en-US" altLang="zh-CN" sz="2800">
                <a:solidFill>
                  <a:srgbClr val="000000"/>
                </a:solidFill>
                <a:ea typeface="华文中宋" panose="02010600040101010101" pitchFamily="2" charset="-122"/>
              </a:rPr>
              <a:t>__________ ___________</a:t>
            </a:r>
            <a:r>
              <a:rPr lang="zh-CN" altLang="en-US" sz="2800" b="1" dirty="0">
                <a:solidFill>
                  <a:srgbClr val="000000"/>
                </a:solidFill>
                <a:ea typeface="华文中宋" panose="02010600040101010101" pitchFamily="2" charset="-122"/>
              </a:rPr>
              <a:t>，散文集</a:t>
            </a:r>
            <a:r>
              <a:rPr lang="en-US" altLang="zh-CN" sz="2800">
                <a:solidFill>
                  <a:srgbClr val="000000"/>
                </a:solidFill>
                <a:ea typeface="华文中宋" panose="02010600040101010101" pitchFamily="2" charset="-122"/>
              </a:rPr>
              <a:t>_________</a:t>
            </a:r>
            <a:r>
              <a:rPr lang="zh-CN" altLang="en-US" sz="2800" b="1" dirty="0">
                <a:solidFill>
                  <a:srgbClr val="000000"/>
                </a:solidFill>
                <a:ea typeface="华文中宋" panose="02010600040101010101" pitchFamily="2" charset="-122"/>
              </a:rPr>
              <a:t>，散文诗集</a:t>
            </a:r>
            <a:r>
              <a:rPr lang="en-US" altLang="zh-CN" sz="2800">
                <a:solidFill>
                  <a:srgbClr val="000000"/>
                </a:solidFill>
                <a:ea typeface="华文中宋" panose="02010600040101010101" pitchFamily="2" charset="-122"/>
              </a:rPr>
              <a:t>________</a:t>
            </a:r>
            <a:r>
              <a:rPr lang="zh-CN" altLang="en-US" sz="2800" b="1" dirty="0">
                <a:solidFill>
                  <a:srgbClr val="000000"/>
                </a:solidFill>
                <a:ea typeface="华文中宋" panose="02010600040101010101" pitchFamily="2" charset="-122"/>
              </a:rPr>
              <a:t>。</a:t>
            </a:r>
            <a:endParaRPr lang="zh-CN" altLang="en-US" sz="2800" b="1" dirty="0">
              <a:solidFill>
                <a:srgbClr val="000000"/>
              </a:solidFill>
              <a:ea typeface="华文中宋" panose="02010600040101010101" pitchFamily="2" charset="-122"/>
            </a:endParaRPr>
          </a:p>
          <a:p>
            <a:endParaRPr lang="zh-CN" altLang="en-US" sz="2800" b="1" dirty="0">
              <a:solidFill>
                <a:srgbClr val="000000"/>
              </a:solidFill>
              <a:ea typeface="华文中宋" panose="02010600040101010101" pitchFamily="2" charset="-122"/>
            </a:endParaRPr>
          </a:p>
        </p:txBody>
      </p:sp>
      <p:grpSp>
        <p:nvGrpSpPr>
          <p:cNvPr id="9219" name="组合 9218"/>
          <p:cNvGrpSpPr/>
          <p:nvPr/>
        </p:nvGrpSpPr>
        <p:grpSpPr>
          <a:xfrm>
            <a:off x="1042988" y="1052513"/>
            <a:ext cx="8101012" cy="1023937"/>
            <a:chOff x="657" y="663"/>
            <a:chExt cx="5103" cy="645"/>
          </a:xfrm>
        </p:grpSpPr>
        <p:sp>
          <p:nvSpPr>
            <p:cNvPr id="9220" name="文本框 9219"/>
            <p:cNvSpPr txBox="1"/>
            <p:nvPr/>
          </p:nvSpPr>
          <p:spPr>
            <a:xfrm>
              <a:off x="1474" y="709"/>
              <a:ext cx="953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>
                  <a:srgbClr val="000000"/>
                </a:buClr>
              </a:pPr>
              <a:r>
                <a:rPr lang="zh-CN" altLang="en-US" sz="2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周树人</a:t>
              </a:r>
              <a:endPara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21" name="文本框 9220"/>
            <p:cNvSpPr txBox="1"/>
            <p:nvPr/>
          </p:nvSpPr>
          <p:spPr>
            <a:xfrm>
              <a:off x="3936" y="663"/>
              <a:ext cx="86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>
                  <a:srgbClr val="000000"/>
                </a:buClr>
              </a:pPr>
              <a:r>
                <a:rPr lang="zh-CN" altLang="en-US" sz="28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文学家</a:t>
              </a:r>
              <a:endPara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22" name="文本框 9221"/>
            <p:cNvSpPr txBox="1"/>
            <p:nvPr/>
          </p:nvSpPr>
          <p:spPr>
            <a:xfrm>
              <a:off x="4898" y="663"/>
              <a:ext cx="86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>
                  <a:srgbClr val="000000"/>
                </a:buClr>
              </a:pPr>
              <a:r>
                <a:rPr lang="zh-CN" altLang="en-US" sz="28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思想家</a:t>
              </a:r>
              <a:endPara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23" name="文本框 9222"/>
            <p:cNvSpPr txBox="1"/>
            <p:nvPr/>
          </p:nvSpPr>
          <p:spPr>
            <a:xfrm>
              <a:off x="657" y="981"/>
              <a:ext cx="86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>
                  <a:srgbClr val="000000"/>
                </a:buClr>
              </a:pPr>
              <a:r>
                <a:rPr lang="zh-CN" altLang="en-US" sz="2800" b="1" dirty="0">
                  <a:solidFill>
                    <a:srgbClr val="FF33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革命家</a:t>
              </a:r>
              <a:endParaRPr lang="zh-CN" altLang="en-US" sz="28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9224" name="组合 9223"/>
          <p:cNvGrpSpPr/>
          <p:nvPr/>
        </p:nvGrpSpPr>
        <p:grpSpPr>
          <a:xfrm>
            <a:off x="3200400" y="5181600"/>
            <a:ext cx="4298950" cy="595313"/>
            <a:chOff x="2016" y="3264"/>
            <a:chExt cx="2708" cy="375"/>
          </a:xfrm>
        </p:grpSpPr>
        <p:sp>
          <p:nvSpPr>
            <p:cNvPr id="9225" name="文本框 9224"/>
            <p:cNvSpPr txBox="1"/>
            <p:nvPr/>
          </p:nvSpPr>
          <p:spPr>
            <a:xfrm>
              <a:off x="3408" y="3312"/>
              <a:ext cx="131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>
                  <a:srgbClr val="000000"/>
                </a:buClr>
              </a:pPr>
              <a:r>
                <a:rPr lang="en-US" altLang="zh-CN" sz="2800" b="1" dirty="0">
                  <a:solidFill>
                    <a:srgbClr val="FF33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《</a:t>
              </a:r>
              <a:r>
                <a:rPr lang="zh-CN" altLang="en-US" sz="2800" b="1" dirty="0">
                  <a:solidFill>
                    <a:srgbClr val="FF33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风筝</a:t>
              </a:r>
              <a:r>
                <a:rPr lang="en-US" altLang="zh-CN" sz="2800" b="1">
                  <a:solidFill>
                    <a:srgbClr val="FF33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》</a:t>
              </a:r>
              <a:endParaRPr lang="en-US" altLang="zh-CN" sz="2800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26" name="文本框 9225"/>
            <p:cNvSpPr txBox="1"/>
            <p:nvPr/>
          </p:nvSpPr>
          <p:spPr>
            <a:xfrm>
              <a:off x="2016" y="3264"/>
              <a:ext cx="131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>
                  <a:srgbClr val="000000"/>
                </a:buClr>
              </a:pPr>
              <a:r>
                <a:rPr lang="en-US" altLang="zh-CN" sz="2800" b="1" dirty="0">
                  <a:solidFill>
                    <a:srgbClr val="FF33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《</a:t>
              </a:r>
              <a:r>
                <a:rPr lang="zh-CN" altLang="en-US" sz="2800" b="1" dirty="0">
                  <a:solidFill>
                    <a:srgbClr val="FF33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雪</a:t>
              </a:r>
              <a:r>
                <a:rPr lang="en-US" altLang="zh-CN" sz="2800" b="1">
                  <a:solidFill>
                    <a:srgbClr val="FF33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》</a:t>
              </a:r>
              <a:endParaRPr lang="en-US" altLang="zh-CN" sz="2800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9227" name="组合 9226"/>
          <p:cNvGrpSpPr/>
          <p:nvPr/>
        </p:nvGrpSpPr>
        <p:grpSpPr>
          <a:xfrm>
            <a:off x="4191000" y="5903913"/>
            <a:ext cx="2832100" cy="558800"/>
            <a:chOff x="2640" y="3719"/>
            <a:chExt cx="1784" cy="352"/>
          </a:xfrm>
        </p:grpSpPr>
        <p:sp>
          <p:nvSpPr>
            <p:cNvPr id="9228" name="文本框 9227"/>
            <p:cNvSpPr txBox="1"/>
            <p:nvPr/>
          </p:nvSpPr>
          <p:spPr>
            <a:xfrm>
              <a:off x="2640" y="3744"/>
              <a:ext cx="131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>
                  <a:srgbClr val="000000"/>
                </a:buClr>
              </a:pPr>
              <a:r>
                <a:rPr lang="zh-CN" altLang="en-US" sz="2800" b="1" dirty="0">
                  <a:solidFill>
                    <a:srgbClr val="FF33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小说</a:t>
              </a:r>
              <a:endParaRPr lang="zh-CN" altLang="en-US" sz="28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29" name="矩形 9228"/>
            <p:cNvSpPr/>
            <p:nvPr/>
          </p:nvSpPr>
          <p:spPr>
            <a:xfrm>
              <a:off x="3408" y="3719"/>
              <a:ext cx="101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lvl="0">
                <a:buClr>
                  <a:srgbClr val="000000"/>
                </a:buClr>
              </a:pPr>
              <a:r>
                <a:rPr lang="en-US" altLang="zh-CN" sz="2800" b="1" dirty="0">
                  <a:solidFill>
                    <a:srgbClr val="FF33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《</a:t>
              </a:r>
              <a:r>
                <a:rPr lang="zh-CN" altLang="en-US" sz="2800" b="1" dirty="0">
                  <a:solidFill>
                    <a:srgbClr val="FF33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呐喊</a:t>
              </a:r>
              <a:r>
                <a:rPr lang="en-US" altLang="zh-CN" sz="2800" b="1">
                  <a:solidFill>
                    <a:srgbClr val="FF33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》</a:t>
              </a:r>
              <a:endParaRPr lang="en-US" altLang="zh-CN" sz="2800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9230" name="标题 9229"/>
          <p:cNvSpPr>
            <a:spLocks noGrp="1"/>
          </p:cNvSpPr>
          <p:nvPr>
            <p:ph type="title"/>
          </p:nvPr>
        </p:nvSpPr>
        <p:spPr>
          <a:xfrm>
            <a:off x="2971800" y="228600"/>
            <a:ext cx="2952750" cy="874713"/>
          </a:xfrm>
          <a:solidFill>
            <a:schemeClr val="bg1">
              <a:alpha val="100000"/>
            </a:schemeClr>
          </a:solidFill>
          <a:ln/>
        </p:spPr>
        <p:txBody>
          <a:bodyPr anchor="b"/>
          <a:p>
            <a:r>
              <a:rPr lang="zh-CN" altLang="en-US" sz="5400" b="1" dirty="0">
                <a:solidFill>
                  <a:srgbClr val="FF00FF"/>
                </a:solidFill>
                <a:effectLst>
                  <a:outerShdw blurRad="38100" dist="38100" dir="2700000">
                    <a:srgbClr val="C0C0C0"/>
                  </a:outerShdw>
                </a:effectLst>
                <a:ea typeface="隶书" panose="02010509060101010101" pitchFamily="49" charset="-122"/>
              </a:rPr>
              <a:t>知识回顾</a:t>
            </a:r>
            <a:endParaRPr lang="zh-CN" altLang="en-US" sz="5400" b="1" dirty="0">
              <a:solidFill>
                <a:srgbClr val="FF00FF"/>
              </a:solidFill>
              <a:effectLst>
                <a:outerShdw blurRad="38100" dist="38100" dir="2700000">
                  <a:srgbClr val="C0C0C0"/>
                </a:outerShdw>
              </a:effectLst>
              <a:ea typeface="隶书" panose="02010509060101010101" pitchFamily="49" charset="-122"/>
            </a:endParaRPr>
          </a:p>
        </p:txBody>
      </p:sp>
      <p:grpSp>
        <p:nvGrpSpPr>
          <p:cNvPr id="9231" name="组合 9230"/>
          <p:cNvGrpSpPr/>
          <p:nvPr/>
        </p:nvGrpSpPr>
        <p:grpSpPr>
          <a:xfrm>
            <a:off x="684213" y="1989138"/>
            <a:ext cx="8278812" cy="1022350"/>
            <a:chOff x="431" y="1253"/>
            <a:chExt cx="5215" cy="644"/>
          </a:xfrm>
        </p:grpSpPr>
        <p:sp>
          <p:nvSpPr>
            <p:cNvPr id="9232" name="文本框 9231"/>
            <p:cNvSpPr txBox="1"/>
            <p:nvPr/>
          </p:nvSpPr>
          <p:spPr>
            <a:xfrm>
              <a:off x="4150" y="1253"/>
              <a:ext cx="149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>
                  <a:srgbClr val="000000"/>
                </a:buClr>
              </a:pPr>
              <a:r>
                <a:rPr lang="en-US" altLang="zh-CN" sz="28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《</a:t>
              </a:r>
              <a:r>
                <a:rPr lang="zh-CN" altLang="en-US" sz="28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朝花夕拾</a:t>
              </a:r>
              <a:r>
                <a:rPr lang="en-US" altLang="zh-CN" sz="2800" b="1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》</a:t>
              </a:r>
              <a:endParaRPr lang="en-US" altLang="zh-CN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33" name="文本框 9232"/>
            <p:cNvSpPr txBox="1"/>
            <p:nvPr/>
          </p:nvSpPr>
          <p:spPr>
            <a:xfrm>
              <a:off x="1156" y="1570"/>
              <a:ext cx="131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>
                  <a:srgbClr val="000000"/>
                </a:buClr>
              </a:pPr>
              <a:r>
                <a:rPr lang="en-US" altLang="zh-CN" sz="28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《</a:t>
              </a:r>
              <a:r>
                <a:rPr lang="zh-CN" altLang="en-US" sz="28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野草</a:t>
              </a:r>
              <a:r>
                <a:rPr lang="en-US" altLang="zh-CN" sz="2800" b="1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》</a:t>
              </a:r>
              <a:endParaRPr lang="en-US" altLang="zh-CN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34" name="文本框 9233"/>
            <p:cNvSpPr txBox="1"/>
            <p:nvPr/>
          </p:nvSpPr>
          <p:spPr>
            <a:xfrm>
              <a:off x="431" y="1298"/>
              <a:ext cx="235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>
                  <a:srgbClr val="000000"/>
                </a:buClr>
              </a:pPr>
              <a:r>
                <a:rPr lang="en-US" altLang="zh-CN" sz="28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《</a:t>
              </a:r>
              <a:r>
                <a:rPr lang="zh-CN" altLang="en-US" sz="28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呐喊</a:t>
              </a:r>
              <a:r>
                <a:rPr lang="en-US" altLang="zh-CN" sz="28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》     《</a:t>
              </a:r>
              <a:r>
                <a:rPr lang="zh-CN" altLang="en-US" sz="28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彷徨</a:t>
              </a:r>
              <a:r>
                <a:rPr lang="en-US" altLang="zh-CN" sz="2800" b="1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》</a:t>
              </a:r>
              <a:endParaRPr lang="en-US" altLang="zh-CN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9235" name="组合 9234"/>
          <p:cNvGrpSpPr/>
          <p:nvPr/>
        </p:nvGrpSpPr>
        <p:grpSpPr>
          <a:xfrm>
            <a:off x="179388" y="3429000"/>
            <a:ext cx="8686800" cy="3109913"/>
            <a:chOff x="144" y="2112"/>
            <a:chExt cx="5472" cy="1959"/>
          </a:xfrm>
        </p:grpSpPr>
        <p:sp>
          <p:nvSpPr>
            <p:cNvPr id="9236" name="矩形 9235"/>
            <p:cNvSpPr/>
            <p:nvPr/>
          </p:nvSpPr>
          <p:spPr>
            <a:xfrm>
              <a:off x="240" y="2112"/>
              <a:ext cx="5376" cy="74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buClr>
                  <a:srgbClr val="000000"/>
                </a:buClr>
              </a:pPr>
              <a:r>
                <a:rPr lang="zh-CN" altLang="en-US" sz="28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在初中三年，我们学过他的散文集</a:t>
              </a:r>
              <a:r>
                <a:rPr lang="en-US" altLang="zh-CN" sz="28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《</a:t>
              </a:r>
              <a:r>
                <a:rPr lang="zh-CN" altLang="en-US" sz="28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朝花夕拾</a:t>
              </a:r>
              <a:r>
                <a:rPr lang="en-US" altLang="zh-CN" sz="28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》</a:t>
              </a:r>
              <a:r>
                <a:rPr lang="zh-CN" altLang="en-US" sz="28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中的</a:t>
              </a:r>
              <a:r>
                <a:rPr lang="zh-CN" altLang="en-US" sz="36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＿＿＿＿＿＿ </a:t>
              </a:r>
              <a:r>
                <a:rPr lang="zh-CN" altLang="en-US" sz="28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、 </a:t>
              </a:r>
              <a:r>
                <a:rPr lang="zh-CN" altLang="en-US" sz="3600" b="1" u="sng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＿＿＿＿</a:t>
              </a:r>
              <a:r>
                <a:rPr lang="zh-CN" altLang="en-US" sz="4400" b="1" u="sng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   </a:t>
              </a:r>
              <a:r>
                <a:rPr lang="zh-CN" altLang="en-US" sz="28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和</a:t>
              </a:r>
              <a:r>
                <a:rPr lang="zh-CN" altLang="en-US" sz="36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＿＿＿＿</a:t>
              </a:r>
              <a:r>
                <a:rPr lang="zh-CN" altLang="en-US" sz="28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。</a:t>
              </a:r>
              <a:endParaRPr lang="zh-CN" altLang="en-US" sz="2800" b="1">
                <a:solidFill>
                  <a:srgbClr val="0000FF"/>
                </a:solidFill>
                <a:latin typeface="Tahoma" panose="020B0604030504040204" pitchFamily="34" charset="0"/>
                <a:ea typeface="华文中宋" panose="02010600040101010101" pitchFamily="2" charset="-122"/>
              </a:endParaRPr>
            </a:p>
          </p:txBody>
        </p:sp>
        <p:sp>
          <p:nvSpPr>
            <p:cNvPr id="9237" name="矩形 9236"/>
            <p:cNvSpPr/>
            <p:nvPr/>
          </p:nvSpPr>
          <p:spPr>
            <a:xfrm>
              <a:off x="192" y="3264"/>
              <a:ext cx="5136" cy="67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buClr>
                  <a:srgbClr val="000000"/>
                </a:buClr>
              </a:pPr>
              <a:r>
                <a:rPr lang="zh-CN" altLang="en-US" sz="2800" b="1" dirty="0">
                  <a:solidFill>
                    <a:schemeClr val="tx2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散文诗集</a:t>
              </a:r>
              <a:r>
                <a:rPr lang="en-US" altLang="zh-CN" sz="28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《</a:t>
              </a:r>
              <a:r>
                <a:rPr lang="zh-CN" altLang="en-US" sz="28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野草</a:t>
              </a:r>
              <a:r>
                <a:rPr lang="en-US" altLang="zh-CN" sz="2800" b="1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》</a:t>
              </a:r>
              <a:r>
                <a:rPr lang="zh-CN" altLang="en-US" sz="36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＿＿＿＿</a:t>
              </a:r>
              <a:r>
                <a:rPr lang="zh-CN" altLang="en-US" sz="28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和 </a:t>
              </a:r>
              <a:r>
                <a:rPr lang="zh-CN" altLang="en-US" sz="36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＿＿＿＿</a:t>
              </a:r>
              <a:r>
                <a:rPr lang="zh-CN" altLang="en-US" sz="28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。</a:t>
              </a:r>
              <a:endParaRPr lang="zh-CN" altLang="en-US" sz="2800" b="1" dirty="0">
                <a:solidFill>
                  <a:srgbClr val="0000FF"/>
                </a:solidFill>
                <a:latin typeface="Tahoma" panose="020B0604030504040204" pitchFamily="34" charset="0"/>
                <a:ea typeface="华文中宋" panose="02010600040101010101" pitchFamily="2" charset="-122"/>
              </a:endParaRPr>
            </a:p>
            <a:p>
              <a:pPr lvl="0">
                <a:buClr>
                  <a:srgbClr val="000000"/>
                </a:buClr>
              </a:pPr>
              <a:endParaRPr lang="zh-CN" altLang="en-US" sz="2800" b="1">
                <a:solidFill>
                  <a:srgbClr val="0000FF"/>
                </a:solidFill>
                <a:latin typeface="Tahoma" panose="020B0604030504040204" pitchFamily="34" charset="0"/>
                <a:ea typeface="华文中宋" panose="02010600040101010101" pitchFamily="2" charset="-122"/>
              </a:endParaRPr>
            </a:p>
          </p:txBody>
        </p:sp>
        <p:sp>
          <p:nvSpPr>
            <p:cNvPr id="9238" name="矩形 9237"/>
            <p:cNvSpPr/>
            <p:nvPr/>
          </p:nvSpPr>
          <p:spPr>
            <a:xfrm>
              <a:off x="192" y="2775"/>
              <a:ext cx="5148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lvl="0">
                <a:buClr>
                  <a:srgbClr val="000000"/>
                </a:buClr>
              </a:pPr>
              <a:r>
                <a:rPr lang="zh-CN" altLang="en-US" sz="28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小说集</a:t>
              </a:r>
              <a:r>
                <a:rPr lang="en-US" altLang="zh-CN" sz="28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《</a:t>
              </a:r>
              <a:r>
                <a:rPr lang="zh-CN" altLang="en-US" sz="28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呐喊</a:t>
              </a:r>
              <a:r>
                <a:rPr lang="en-US" altLang="zh-CN" sz="28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》</a:t>
              </a:r>
              <a:r>
                <a:rPr lang="zh-CN" altLang="en-US" sz="28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中的</a:t>
              </a:r>
              <a:r>
                <a:rPr lang="zh-CN" altLang="en-US" sz="36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＿＿＿＿</a:t>
              </a:r>
              <a:r>
                <a:rPr lang="zh-CN" altLang="en-US" sz="28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   和 </a:t>
              </a:r>
              <a:r>
                <a:rPr lang="zh-CN" altLang="en-US" sz="36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＿＿＿＿</a:t>
              </a:r>
              <a:r>
                <a:rPr lang="zh-CN" altLang="en-US" sz="28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。</a:t>
              </a:r>
              <a:endParaRPr lang="zh-CN" altLang="en-US" sz="2800" b="1">
                <a:solidFill>
                  <a:srgbClr val="0000FF"/>
                </a:solidFill>
                <a:latin typeface="Tahoma" panose="020B0604030504040204" pitchFamily="34" charset="0"/>
                <a:ea typeface="华文中宋" panose="02010600040101010101" pitchFamily="2" charset="-122"/>
              </a:endParaRPr>
            </a:p>
          </p:txBody>
        </p:sp>
        <p:sp>
          <p:nvSpPr>
            <p:cNvPr id="9239" name="矩形 9238"/>
            <p:cNvSpPr/>
            <p:nvPr/>
          </p:nvSpPr>
          <p:spPr>
            <a:xfrm>
              <a:off x="144" y="3744"/>
              <a:ext cx="508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buClr>
                  <a:srgbClr val="000000"/>
                </a:buClr>
              </a:pPr>
              <a:r>
                <a:rPr lang="en-US" altLang="zh-CN" sz="2800" b="1" dirty="0">
                  <a:solidFill>
                    <a:schemeClr val="hlink"/>
                  </a:solidFill>
                  <a:latin typeface="Verdana" panose="020B0604030504040204" pitchFamily="34" charset="0"/>
                  <a:ea typeface="华文中宋" panose="02010600040101010101" pitchFamily="2" charset="-122"/>
                </a:rPr>
                <a:t>《</a:t>
              </a:r>
              <a:r>
                <a:rPr lang="zh-CN" altLang="en-US" sz="2800" b="1" dirty="0">
                  <a:solidFill>
                    <a:schemeClr val="hlink"/>
                  </a:solidFill>
                  <a:latin typeface="Verdana" panose="020B0604030504040204" pitchFamily="34" charset="0"/>
                  <a:ea typeface="华文中宋" panose="02010600040101010101" pitchFamily="2" charset="-122"/>
                </a:rPr>
                <a:t>孔乙己</a:t>
              </a:r>
              <a:r>
                <a:rPr lang="en-US" altLang="zh-CN" sz="2800" b="1">
                  <a:solidFill>
                    <a:schemeClr val="hlink"/>
                  </a:solidFill>
                  <a:latin typeface="Verdana" panose="020B0604030504040204" pitchFamily="34" charset="0"/>
                  <a:ea typeface="华文中宋" panose="02010600040101010101" pitchFamily="2" charset="-122"/>
                </a:rPr>
                <a:t>》</a:t>
              </a:r>
              <a:r>
                <a:rPr lang="zh-CN" altLang="en-US" sz="2800" b="1" dirty="0">
                  <a:solidFill>
                    <a:srgbClr val="0000FF"/>
                  </a:solidFill>
                  <a:latin typeface="Verdana" panose="020B0604030504040204" pitchFamily="34" charset="0"/>
                  <a:ea typeface="华文中宋" panose="02010600040101010101" pitchFamily="2" charset="-122"/>
                </a:rPr>
                <a:t>是选自</a:t>
              </a:r>
              <a:r>
                <a:rPr lang="zh-CN" altLang="en-US" sz="2800" b="1" dirty="0">
                  <a:solidFill>
                    <a:srgbClr val="0000FF"/>
                  </a:solidFill>
                  <a:latin typeface="Tahoma" panose="020B0604030504040204" pitchFamily="34" charset="0"/>
                  <a:ea typeface="华文中宋" panose="02010600040101010101" pitchFamily="2" charset="-122"/>
                </a:rPr>
                <a:t>鲁迅的＿＿＿集＿＿＿。</a:t>
              </a:r>
              <a:endParaRPr lang="zh-CN" altLang="en-US" sz="2800" b="1" dirty="0">
                <a:solidFill>
                  <a:srgbClr val="0000FF"/>
                </a:solidFill>
                <a:latin typeface="Tahoma" panose="020B0604030504040204" pitchFamily="34" charset="0"/>
                <a:ea typeface="华文中宋" panose="02010600040101010101" pitchFamily="2" charset="-122"/>
              </a:endParaRPr>
            </a:p>
          </p:txBody>
        </p:sp>
      </p:grpSp>
      <p:grpSp>
        <p:nvGrpSpPr>
          <p:cNvPr id="9240" name="组合 9239"/>
          <p:cNvGrpSpPr/>
          <p:nvPr/>
        </p:nvGrpSpPr>
        <p:grpSpPr>
          <a:xfrm>
            <a:off x="3779838" y="4508500"/>
            <a:ext cx="3841750" cy="519113"/>
            <a:chOff x="2064" y="2832"/>
            <a:chExt cx="2948" cy="327"/>
          </a:xfrm>
        </p:grpSpPr>
        <p:sp>
          <p:nvSpPr>
            <p:cNvPr id="9241" name="文本框 9240"/>
            <p:cNvSpPr txBox="1"/>
            <p:nvPr/>
          </p:nvSpPr>
          <p:spPr>
            <a:xfrm>
              <a:off x="3696" y="2832"/>
              <a:ext cx="131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>
                  <a:srgbClr val="000000"/>
                </a:buClr>
              </a:pPr>
              <a:r>
                <a:rPr lang="en-US" altLang="zh-CN" sz="28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《</a:t>
              </a:r>
              <a:r>
                <a:rPr lang="zh-CN" altLang="en-US" sz="28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社戏</a:t>
              </a:r>
              <a:r>
                <a:rPr lang="en-US" altLang="zh-CN" sz="2800" b="1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》</a:t>
              </a:r>
              <a:endParaRPr lang="en-US" altLang="zh-CN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42" name="文本框 9241"/>
            <p:cNvSpPr txBox="1"/>
            <p:nvPr/>
          </p:nvSpPr>
          <p:spPr>
            <a:xfrm>
              <a:off x="2064" y="2832"/>
              <a:ext cx="131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>
                  <a:srgbClr val="000000"/>
                </a:buClr>
              </a:pPr>
              <a:r>
                <a:rPr lang="en-US" altLang="zh-CN" sz="28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《</a:t>
              </a:r>
              <a:r>
                <a:rPr lang="zh-CN" altLang="en-US" sz="28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故乡</a:t>
              </a:r>
              <a:r>
                <a:rPr lang="en-US" altLang="zh-CN" sz="2800" b="1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》</a:t>
              </a:r>
              <a:endParaRPr lang="en-US" altLang="zh-CN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9243" name="组合 9242"/>
          <p:cNvGrpSpPr/>
          <p:nvPr/>
        </p:nvGrpSpPr>
        <p:grpSpPr>
          <a:xfrm>
            <a:off x="250825" y="4005263"/>
            <a:ext cx="8893175" cy="396875"/>
            <a:chOff x="158" y="2523"/>
            <a:chExt cx="5602" cy="250"/>
          </a:xfrm>
        </p:grpSpPr>
        <p:sp>
          <p:nvSpPr>
            <p:cNvPr id="9244" name="文本框 9243"/>
            <p:cNvSpPr txBox="1"/>
            <p:nvPr/>
          </p:nvSpPr>
          <p:spPr>
            <a:xfrm>
              <a:off x="158" y="2523"/>
              <a:ext cx="2884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>
                  <a:srgbClr val="000000"/>
                </a:buClr>
              </a:pPr>
              <a:r>
                <a:rPr lang="en-US" altLang="zh-CN" sz="20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《</a:t>
              </a:r>
              <a:r>
                <a:rPr lang="zh-CN" altLang="en-US" sz="20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从百草园到三味书屋</a:t>
              </a:r>
              <a:r>
                <a:rPr lang="en-US" altLang="zh-CN" sz="2000" b="1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》</a:t>
              </a:r>
              <a:endParaRPr lang="en-US" altLang="zh-CN" sz="20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45" name="文本框 9244"/>
            <p:cNvSpPr txBox="1"/>
            <p:nvPr/>
          </p:nvSpPr>
          <p:spPr>
            <a:xfrm>
              <a:off x="4018" y="2523"/>
              <a:ext cx="1742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>
                  <a:srgbClr val="000000"/>
                </a:buClr>
              </a:pPr>
              <a:r>
                <a:rPr lang="en-US" altLang="zh-CN" sz="20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《</a:t>
              </a:r>
              <a:r>
                <a:rPr lang="zh-CN" altLang="en-US" sz="20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藤野先生</a:t>
              </a:r>
              <a:r>
                <a:rPr lang="en-US" altLang="zh-CN" sz="2000" b="1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》</a:t>
              </a:r>
              <a:endParaRPr lang="en-US" altLang="zh-CN" sz="20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46" name="文本框 9245"/>
            <p:cNvSpPr txBox="1"/>
            <p:nvPr/>
          </p:nvSpPr>
          <p:spPr>
            <a:xfrm>
              <a:off x="2200" y="2523"/>
              <a:ext cx="1873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>
                  <a:srgbClr val="000000"/>
                </a:buClr>
              </a:pPr>
              <a:r>
                <a:rPr lang="en-US" altLang="zh-CN" sz="20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《</a:t>
              </a:r>
              <a:r>
                <a:rPr lang="zh-CN" altLang="en-US" sz="20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阿长与</a:t>
              </a:r>
              <a:r>
                <a:rPr lang="en-US" altLang="zh-CN" sz="20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&lt;</a:t>
              </a:r>
              <a:r>
                <a:rPr lang="zh-CN" altLang="en-US" sz="20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山 海经</a:t>
              </a:r>
              <a:r>
                <a:rPr lang="en-US" altLang="zh-CN" sz="2000" b="1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&gt;》</a:t>
              </a:r>
              <a:endParaRPr lang="en-US" altLang="zh-CN" sz="20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9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0242" name="文本框 10241"/>
          <p:cNvSpPr txBox="1"/>
          <p:nvPr/>
        </p:nvSpPr>
        <p:spPr>
          <a:xfrm>
            <a:off x="971550" y="2276475"/>
            <a:ext cx="7993063" cy="3975100"/>
          </a:xfrm>
          <a:prstGeom prst="rect">
            <a:avLst/>
          </a:prstGeom>
          <a:noFill/>
          <a:ln w="38100" cap="flat" cmpd="dbl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marL="304800" lvl="0" indent="-304800"/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    </a:t>
            </a:r>
            <a:r>
              <a:rPr lang="zh-CN" altLang="x-none" sz="3600" b="1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1、小说的三要素</a:t>
            </a:r>
            <a:r>
              <a:rPr lang="zh-CN" altLang="en-US" sz="3600" b="1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是</a:t>
            </a:r>
            <a:r>
              <a:rPr lang="zh-CN" altLang="x-none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</a:t>
            </a:r>
            <a:r>
              <a:rPr lang="zh-CN" altLang="en-US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 </a:t>
            </a:r>
            <a:r>
              <a:rPr lang="zh-CN" altLang="x-none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  </a:t>
            </a:r>
            <a:r>
              <a:rPr lang="zh-CN" altLang="x-none" sz="3600" b="1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、</a:t>
            </a:r>
            <a:endParaRPr lang="zh-CN" altLang="en-US" sz="3600" b="1">
              <a:solidFill>
                <a:srgbClr val="AB1307"/>
              </a:solidFill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  <a:p>
            <a:pPr marL="304800" lvl="0" indent="-304800"/>
            <a:r>
              <a:rPr lang="zh-CN" altLang="x-none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</a:t>
            </a:r>
            <a:r>
              <a:rPr lang="zh-CN" altLang="en-US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　　</a:t>
            </a:r>
            <a:r>
              <a:rPr lang="en-US" altLang="zh-CN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 </a:t>
            </a:r>
            <a:r>
              <a:rPr lang="zh-CN" altLang="x-none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  </a:t>
            </a:r>
            <a:r>
              <a:rPr lang="zh-CN" altLang="en-US" sz="3600" b="1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和</a:t>
            </a:r>
            <a:r>
              <a:rPr lang="zh-CN" altLang="x-none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  </a:t>
            </a:r>
            <a:r>
              <a:rPr lang="zh-CN" altLang="x-none" sz="28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    </a:t>
            </a:r>
            <a:r>
              <a:rPr lang="zh-CN" altLang="x-none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  </a:t>
            </a:r>
            <a:r>
              <a:rPr lang="zh-CN" altLang="x-none" sz="3600" b="1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。</a:t>
            </a:r>
            <a:endParaRPr lang="zh-CN" altLang="x-none" sz="3600" b="1" dirty="0">
              <a:solidFill>
                <a:srgbClr val="AB1307"/>
              </a:solidFill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  <a:p>
            <a:pPr marL="304800" lvl="0" indent="-304800"/>
            <a:r>
              <a:rPr lang="zh-CN" altLang="en-US" sz="3600" b="1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    </a:t>
            </a:r>
            <a:r>
              <a:rPr lang="zh-CN" altLang="x-none" sz="3600" b="1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2、小说的故事情节</a:t>
            </a:r>
            <a:r>
              <a:rPr lang="zh-CN" altLang="en-US" sz="3600" b="1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可</a:t>
            </a:r>
            <a:r>
              <a:rPr lang="zh-CN" altLang="x-none" sz="3600" b="1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分</a:t>
            </a:r>
            <a:r>
              <a:rPr lang="zh-CN" altLang="en-US" sz="3600" b="1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为</a:t>
            </a:r>
            <a:endParaRPr lang="zh-CN" altLang="en-US" sz="3600" b="1" dirty="0">
              <a:solidFill>
                <a:srgbClr val="AB1307"/>
              </a:solidFill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  <a:p>
            <a:pPr marL="304800" lvl="0" indent="-304800"/>
            <a:r>
              <a:rPr lang="zh-CN" altLang="x-none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  </a:t>
            </a:r>
            <a:r>
              <a:rPr lang="zh-CN" altLang="en-US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 </a:t>
            </a:r>
            <a:r>
              <a:rPr lang="zh-CN" altLang="x-none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   </a:t>
            </a:r>
            <a:r>
              <a:rPr lang="zh-CN" altLang="x-none" sz="3600" b="1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、</a:t>
            </a:r>
            <a:r>
              <a:rPr lang="zh-CN" altLang="x-none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      </a:t>
            </a:r>
            <a:r>
              <a:rPr lang="zh-CN" altLang="x-none" sz="3600" b="1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、</a:t>
            </a:r>
            <a:r>
              <a:rPr lang="zh-CN" altLang="x-none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     </a:t>
            </a:r>
            <a:r>
              <a:rPr lang="zh-CN" altLang="en-US" sz="3600" b="1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和</a:t>
            </a:r>
            <a:endParaRPr lang="zh-CN" altLang="en-US" sz="3600" b="1" dirty="0">
              <a:solidFill>
                <a:srgbClr val="AB1307"/>
              </a:solidFill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  <a:p>
            <a:pPr marL="304800" lvl="0" indent="-304800"/>
            <a:r>
              <a:rPr lang="zh-CN" altLang="x-none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  </a:t>
            </a:r>
            <a:r>
              <a:rPr lang="zh-CN" altLang="x-none" sz="28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   </a:t>
            </a:r>
            <a:r>
              <a:rPr lang="zh-CN" altLang="x-none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   </a:t>
            </a:r>
            <a:r>
              <a:rPr lang="zh-CN" altLang="x-none" sz="3600" b="1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四部分。</a:t>
            </a:r>
            <a:endParaRPr lang="zh-CN" altLang="x-none" sz="3600" b="1" dirty="0">
              <a:solidFill>
                <a:srgbClr val="AB1307"/>
              </a:solidFill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  <a:p>
            <a:pPr marL="304800" lvl="0" indent="-304800"/>
            <a:r>
              <a:rPr lang="zh-CN" altLang="en-US" sz="3600" b="1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    </a:t>
            </a:r>
            <a:r>
              <a:rPr lang="zh-CN" altLang="x-none" sz="3600" b="1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3、小说的环境</a:t>
            </a:r>
            <a:r>
              <a:rPr lang="zh-CN" altLang="en-US" sz="3600" b="1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主要</a:t>
            </a:r>
            <a:r>
              <a:rPr lang="zh-CN" altLang="x-none" sz="3600" b="1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包括</a:t>
            </a:r>
            <a:endParaRPr lang="zh-CN" altLang="x-none" sz="3600" b="1" dirty="0">
              <a:solidFill>
                <a:srgbClr val="AB1307"/>
              </a:solidFill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  <a:p>
            <a:pPr marL="304800" lvl="0" indent="-304800"/>
            <a:r>
              <a:rPr lang="zh-CN" altLang="x-none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 </a:t>
            </a:r>
            <a:r>
              <a:rPr lang="zh-CN" altLang="en-US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     </a:t>
            </a:r>
            <a:r>
              <a:rPr lang="zh-CN" altLang="x-none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</a:t>
            </a:r>
            <a:r>
              <a:rPr lang="zh-CN" altLang="x-none" sz="28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   </a:t>
            </a:r>
            <a:r>
              <a:rPr lang="zh-CN" altLang="x-none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</a:t>
            </a:r>
            <a:r>
              <a:rPr lang="zh-CN" altLang="en-US" sz="3600" b="1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和</a:t>
            </a:r>
            <a:r>
              <a:rPr lang="zh-CN" altLang="x-none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   </a:t>
            </a:r>
            <a:r>
              <a:rPr lang="zh-CN" altLang="x-none" sz="28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   </a:t>
            </a:r>
            <a:r>
              <a:rPr lang="zh-CN" altLang="x-none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 </a:t>
            </a:r>
            <a:r>
              <a:rPr lang="zh-CN" altLang="x-none" sz="28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</a:t>
            </a:r>
            <a:r>
              <a:rPr lang="zh-CN" altLang="x-none" sz="3600" b="1" u="sng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  </a:t>
            </a:r>
            <a:r>
              <a:rPr lang="zh-CN" altLang="x-none" sz="3600" b="1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。</a:t>
            </a:r>
            <a:endParaRPr lang="zh-CN" altLang="x-none" sz="3600" b="1" dirty="0">
              <a:solidFill>
                <a:srgbClr val="AB1307"/>
              </a:solidFill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3" name="文本框 10242"/>
          <p:cNvSpPr txBox="1"/>
          <p:nvPr/>
        </p:nvSpPr>
        <p:spPr>
          <a:xfrm>
            <a:off x="5795963" y="2276475"/>
            <a:ext cx="174148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200" b="1" dirty="0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人物</a:t>
            </a:r>
            <a:endParaRPr lang="zh-CN" altLang="en-US" sz="3200" b="1" dirty="0">
              <a:solidFill>
                <a:srgbClr val="3333FF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244" name="文本框 10243"/>
          <p:cNvSpPr txBox="1"/>
          <p:nvPr/>
        </p:nvSpPr>
        <p:spPr>
          <a:xfrm>
            <a:off x="1187450" y="2852738"/>
            <a:ext cx="25241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200" b="1" dirty="0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故事情节</a:t>
            </a:r>
            <a:endParaRPr lang="zh-CN" altLang="en-US" sz="3200" b="1" dirty="0">
              <a:solidFill>
                <a:srgbClr val="3333FF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245" name="文本框 10244"/>
          <p:cNvSpPr txBox="1"/>
          <p:nvPr/>
        </p:nvSpPr>
        <p:spPr>
          <a:xfrm>
            <a:off x="4356100" y="2924175"/>
            <a:ext cx="1631950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200" b="1" dirty="0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环境</a:t>
            </a:r>
            <a:endParaRPr lang="zh-CN" altLang="en-US" sz="3200" b="1" dirty="0">
              <a:solidFill>
                <a:srgbClr val="3333FF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246" name="文本框 10245"/>
          <p:cNvSpPr txBox="1"/>
          <p:nvPr/>
        </p:nvSpPr>
        <p:spPr>
          <a:xfrm>
            <a:off x="1403350" y="3933825"/>
            <a:ext cx="1374775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200" b="1" dirty="0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开端</a:t>
            </a:r>
            <a:endParaRPr lang="zh-CN" altLang="en-US" sz="3200" b="1" dirty="0">
              <a:solidFill>
                <a:srgbClr val="3333FF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247" name="文本框 10246"/>
          <p:cNvSpPr txBox="1"/>
          <p:nvPr/>
        </p:nvSpPr>
        <p:spPr>
          <a:xfrm>
            <a:off x="3708400" y="3933825"/>
            <a:ext cx="1223963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200" b="1" dirty="0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发展</a:t>
            </a:r>
            <a:endParaRPr lang="zh-CN" altLang="en-US" sz="3200" b="1" dirty="0">
              <a:solidFill>
                <a:srgbClr val="3333FF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248" name="文本框 10247"/>
          <p:cNvSpPr txBox="1"/>
          <p:nvPr/>
        </p:nvSpPr>
        <p:spPr>
          <a:xfrm>
            <a:off x="5364163" y="3933825"/>
            <a:ext cx="1223962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200" b="1" dirty="0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高潮</a:t>
            </a:r>
            <a:endParaRPr lang="zh-CN" altLang="en-US" sz="3200" b="1" dirty="0">
              <a:solidFill>
                <a:srgbClr val="3333FF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249" name="文本框 10248"/>
          <p:cNvSpPr txBox="1"/>
          <p:nvPr/>
        </p:nvSpPr>
        <p:spPr>
          <a:xfrm>
            <a:off x="1476375" y="4508500"/>
            <a:ext cx="15843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200" b="1" dirty="0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结局</a:t>
            </a:r>
            <a:endParaRPr lang="zh-CN" altLang="en-US" sz="3200" b="1" dirty="0">
              <a:solidFill>
                <a:srgbClr val="3333FF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250" name="文本框 10249"/>
          <p:cNvSpPr txBox="1"/>
          <p:nvPr/>
        </p:nvSpPr>
        <p:spPr>
          <a:xfrm>
            <a:off x="1403350" y="5589588"/>
            <a:ext cx="2636838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200" b="1" dirty="0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自然环境</a:t>
            </a:r>
            <a:endParaRPr lang="zh-CN" altLang="en-US" sz="3200" b="1" dirty="0">
              <a:solidFill>
                <a:srgbClr val="3333FF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251" name="文本框 10250"/>
          <p:cNvSpPr txBox="1"/>
          <p:nvPr/>
        </p:nvSpPr>
        <p:spPr>
          <a:xfrm>
            <a:off x="4427538" y="5589588"/>
            <a:ext cx="2447925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200" b="1" dirty="0">
                <a:solidFill>
                  <a:srgbClr val="33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社会环境</a:t>
            </a:r>
            <a:endParaRPr lang="zh-CN" altLang="en-US" sz="3200" b="1" dirty="0">
              <a:solidFill>
                <a:srgbClr val="3333FF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252" name="文本框 10251"/>
          <p:cNvSpPr txBox="1"/>
          <p:nvPr/>
        </p:nvSpPr>
        <p:spPr>
          <a:xfrm>
            <a:off x="684213" y="333375"/>
            <a:ext cx="8135937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　　</a:t>
            </a:r>
            <a:r>
              <a:rPr lang="zh-CN" altLang="en-US" sz="3600" b="1" dirty="0">
                <a:solidFill>
                  <a:srgbClr val="AB1307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小说是一种文学体裁，以刻画人物形象为中心，通过完整的故事情节和具体的环境描写来反映社会生活。</a:t>
            </a:r>
            <a:endParaRPr lang="zh-CN" altLang="en-US" sz="3600" b="1" dirty="0">
              <a:solidFill>
                <a:srgbClr val="AB1307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ldLvl="0"/>
      <p:bldP spid="10244" grpId="0" bldLvl="0"/>
      <p:bldP spid="10245" grpId="0" bldLvl="0"/>
      <p:bldP spid="10246" grpId="0" bldLvl="0"/>
      <p:bldP spid="10247" grpId="0" bldLvl="0"/>
      <p:bldP spid="10248" grpId="0" bldLvl="0"/>
      <p:bldP spid="10249" grpId="0" bldLvl="0"/>
      <p:bldP spid="10250" grpId="0" bldLvl="0"/>
      <p:bldP spid="10251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1266" name="标题 11265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p>
            <a:r>
              <a:rPr lang="zh-CN" altLang="en-US" dirty="0"/>
              <a:t>小说阅读方法：</a:t>
            </a:r>
            <a:endParaRPr lang="zh-CN" altLang="en-US" dirty="0"/>
          </a:p>
        </p:txBody>
      </p:sp>
      <p:sp>
        <p:nvSpPr>
          <p:cNvPr id="11267" name="文本占位符 11266"/>
          <p:cNvSpPr>
            <a:spLocks noGrp="1"/>
          </p:cNvSpPr>
          <p:nvPr>
            <p:ph type="body" idx="1"/>
          </p:nvPr>
        </p:nvSpPr>
        <p:spPr>
          <a:xfrm>
            <a:off x="755650" y="2060575"/>
            <a:ext cx="7696200" cy="3657600"/>
          </a:xfrm>
          <a:ln/>
        </p:spPr>
        <p:txBody>
          <a:bodyPr/>
          <a:p>
            <a:r>
              <a:rPr lang="zh-CN" altLang="en-US" sz="6000" dirty="0">
                <a:solidFill>
                  <a:schemeClr val="tx2"/>
                </a:solidFill>
              </a:rPr>
              <a:t>理情节、看环境、</a:t>
            </a:r>
            <a:r>
              <a:rPr lang="zh-CN" altLang="en-US" sz="6000" dirty="0"/>
              <a:t>析人物、谈构思、</a:t>
            </a:r>
            <a:endParaRPr lang="zh-CN" altLang="en-US" sz="6000" dirty="0"/>
          </a:p>
          <a:p>
            <a:r>
              <a:rPr lang="zh-CN" altLang="en-US" sz="6000" dirty="0"/>
              <a:t>讲方法、品语言、明主题</a:t>
            </a:r>
            <a:endParaRPr lang="zh-CN" altLang="en-US" sz="6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2290" name="文本占位符 12289"/>
          <p:cNvSpPr>
            <a:spLocks noGrp="1"/>
          </p:cNvSpPr>
          <p:nvPr>
            <p:ph type="body" idx="1"/>
          </p:nvPr>
        </p:nvSpPr>
        <p:spPr>
          <a:xfrm>
            <a:off x="0" y="260350"/>
            <a:ext cx="4211638" cy="6165850"/>
          </a:xfrm>
          <a:ln/>
        </p:spPr>
        <p:txBody>
          <a:bodyPr/>
          <a:p>
            <a:pPr>
              <a:buNone/>
            </a:pPr>
            <a:r>
              <a:rPr lang="en-US" altLang="zh-CN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en-US" altLang="zh-CN" sz="36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36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孔乙己</a:t>
            </a:r>
            <a:r>
              <a:rPr lang="en-US" altLang="zh-CN" sz="36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36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写于</a:t>
            </a:r>
            <a:r>
              <a:rPr lang="en-US" altLang="zh-CN" sz="36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1918</a:t>
            </a:r>
            <a:r>
              <a:rPr lang="zh-CN" altLang="en-US" sz="36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年冬天，最初发表于</a:t>
            </a:r>
            <a:r>
              <a:rPr lang="en-US" altLang="zh-CN" sz="36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1919</a:t>
            </a:r>
            <a:r>
              <a:rPr lang="zh-CN" altLang="en-US" sz="36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年</a:t>
            </a:r>
            <a:r>
              <a:rPr lang="en-US" altLang="zh-CN" sz="36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36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月</a:t>
            </a:r>
            <a:r>
              <a:rPr lang="en-US" altLang="zh-CN" sz="36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36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新青年</a:t>
            </a:r>
            <a:r>
              <a:rPr lang="en-US" altLang="zh-CN" sz="36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36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，后收入小说集</a:t>
            </a:r>
            <a:r>
              <a:rPr lang="en-US" altLang="zh-CN" sz="36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36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呐喊</a:t>
            </a:r>
            <a:r>
              <a:rPr lang="en-US" altLang="zh-CN" sz="36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36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。这是鲁迅创作的第二篇白话小说，也是他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继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狂人日记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之后的又一篇讨伐封建制度和封建文化的战斗檄文。</a:t>
            </a:r>
            <a:r>
              <a:rPr lang="zh-CN" altLang="en-US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2291" name="图片 12290" descr="孔乙己1"/>
          <p:cNvPicPr>
            <a:picLocks noChangeAspect="1"/>
          </p:cNvPicPr>
          <p:nvPr/>
        </p:nvPicPr>
        <p:blipFill>
          <a:blip r:embed="rId1">
            <a:lum bright="-29999" contrast="48000"/>
          </a:blip>
          <a:srcRect l="4681" t="17336" r="3911" b="31482"/>
          <a:stretch>
            <a:fillRect/>
          </a:stretch>
        </p:blipFill>
        <p:spPr>
          <a:xfrm>
            <a:off x="4427538" y="0"/>
            <a:ext cx="4716462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文本框 12291"/>
          <p:cNvSpPr txBox="1"/>
          <p:nvPr/>
        </p:nvSpPr>
        <p:spPr>
          <a:xfrm>
            <a:off x="5056188" y="193675"/>
            <a:ext cx="1316037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3" name="文本框 12292"/>
          <p:cNvSpPr txBox="1"/>
          <p:nvPr/>
        </p:nvSpPr>
        <p:spPr>
          <a:xfrm>
            <a:off x="5632450" y="769938"/>
            <a:ext cx="1841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标题 13313"/>
          <p:cNvSpPr>
            <a:spLocks noGrp="1"/>
          </p:cNvSpPr>
          <p:nvPr>
            <p:ph type="title"/>
          </p:nvPr>
        </p:nvSpPr>
        <p:spPr>
          <a:xfrm>
            <a:off x="684213" y="-387350"/>
            <a:ext cx="6870700" cy="1600200"/>
          </a:xfrm>
          <a:ln/>
        </p:spPr>
        <p:txBody>
          <a:bodyPr anchor="b"/>
          <a:p>
            <a:r>
              <a:rPr lang="zh-CN" altLang="x-none" b="1" dirty="0">
                <a:solidFill>
                  <a:srgbClr val="FF0000"/>
                </a:solidFill>
              </a:rPr>
              <a:t>生字词</a:t>
            </a:r>
            <a:endParaRPr lang="en-US" altLang="zh-CN" b="1" dirty="0">
              <a:solidFill>
                <a:srgbClr val="FF0000"/>
              </a:solidFill>
            </a:endParaRPr>
          </a:p>
        </p:txBody>
      </p:sp>
      <p:sp>
        <p:nvSpPr>
          <p:cNvPr id="13315" name="文本占位符 13314"/>
          <p:cNvSpPr>
            <a:spLocks noGrp="1"/>
          </p:cNvSpPr>
          <p:nvPr>
            <p:ph type="body" idx="1"/>
          </p:nvPr>
        </p:nvSpPr>
        <p:spPr>
          <a:xfrm>
            <a:off x="0" y="1628775"/>
            <a:ext cx="9144000" cy="4176713"/>
          </a:xfrm>
          <a:ln/>
        </p:spPr>
        <p:txBody>
          <a:bodyPr/>
          <a:p>
            <a:r>
              <a:rPr lang="zh-CN" altLang="en-US" b="1" u="sng" dirty="0"/>
              <a:t>颓</a:t>
            </a:r>
            <a:r>
              <a:rPr lang="zh-CN" altLang="en-US" b="1" dirty="0"/>
              <a:t>唐（</a:t>
            </a:r>
            <a:r>
              <a:rPr lang="en-US" altLang="zh-CN" b="1" err="1"/>
              <a:t>tuí</a:t>
            </a:r>
            <a:r>
              <a:rPr lang="zh-CN" altLang="en-US" b="1" dirty="0"/>
              <a:t>）　　附</a:t>
            </a:r>
            <a:r>
              <a:rPr lang="zh-CN" altLang="en-US" b="1" u="sng" dirty="0"/>
              <a:t>和</a:t>
            </a:r>
            <a:r>
              <a:rPr lang="en-US" altLang="zh-CN" b="1" err="1"/>
              <a:t>(hè</a:t>
            </a:r>
            <a:r>
              <a:rPr lang="en-US" altLang="zh-CN" b="1" dirty="0"/>
              <a:t>) </a:t>
            </a:r>
            <a:r>
              <a:rPr lang="zh-CN" altLang="en-US" b="1" dirty="0"/>
              <a:t>　　　分</a:t>
            </a:r>
            <a:r>
              <a:rPr lang="zh-CN" altLang="en-US" b="1" u="sng" dirty="0"/>
              <a:t>辩</a:t>
            </a:r>
            <a:r>
              <a:rPr lang="en-US" altLang="zh-CN" b="1" err="1"/>
              <a:t>(biàn</a:t>
            </a:r>
            <a:r>
              <a:rPr lang="en-US" altLang="zh-CN" b="1" dirty="0"/>
              <a:t>)</a:t>
            </a:r>
            <a:r>
              <a:rPr lang="zh-CN" altLang="en-US" b="1" dirty="0"/>
              <a:t>　　</a:t>
            </a:r>
            <a:endParaRPr lang="zh-CN" altLang="en-US" b="1" dirty="0"/>
          </a:p>
          <a:p>
            <a:r>
              <a:rPr lang="zh-CN" altLang="en-US" b="1" dirty="0"/>
              <a:t>不</a:t>
            </a:r>
            <a:r>
              <a:rPr lang="zh-CN" altLang="en-US" b="1" u="sng" dirty="0"/>
              <a:t>屑</a:t>
            </a:r>
            <a:r>
              <a:rPr lang="zh-CN" altLang="en-US" b="1" dirty="0"/>
              <a:t>置辩</a:t>
            </a:r>
            <a:r>
              <a:rPr lang="en-US" altLang="zh-CN" b="1" err="1"/>
              <a:t>(xiè</a:t>
            </a:r>
            <a:r>
              <a:rPr lang="en-US" altLang="zh-CN" b="1" dirty="0"/>
              <a:t>)  </a:t>
            </a:r>
            <a:r>
              <a:rPr lang="zh-CN" altLang="en-US" b="1" dirty="0"/>
              <a:t>咸</a:t>
            </a:r>
            <a:r>
              <a:rPr lang="zh-CN" altLang="en-US" b="1" u="sng" dirty="0"/>
              <a:t>亨</a:t>
            </a:r>
            <a:r>
              <a:rPr lang="zh-CN" altLang="en-US" b="1" dirty="0"/>
              <a:t>酒店</a:t>
            </a:r>
            <a:r>
              <a:rPr lang="en-US" altLang="zh-CN" b="1" err="1"/>
              <a:t>(hēng</a:t>
            </a:r>
            <a:r>
              <a:rPr lang="en-US" altLang="zh-CN" b="1"/>
              <a:t>)  </a:t>
            </a:r>
            <a:r>
              <a:rPr lang="zh-CN" altLang="en-US" b="1" u="sng" dirty="0"/>
              <a:t>砚</a:t>
            </a:r>
            <a:r>
              <a:rPr lang="en-US" altLang="zh-CN" b="1" err="1"/>
              <a:t>(yàn</a:t>
            </a:r>
            <a:r>
              <a:rPr lang="en-US" altLang="zh-CN" b="1" dirty="0"/>
              <a:t>)</a:t>
            </a:r>
            <a:r>
              <a:rPr lang="zh-CN" altLang="en-US" b="1" dirty="0"/>
              <a:t>　　　　</a:t>
            </a:r>
            <a:endParaRPr lang="zh-CN" altLang="en-US" b="1" dirty="0"/>
          </a:p>
          <a:p>
            <a:r>
              <a:rPr lang="zh-CN" altLang="en-US" b="1" u="sng" dirty="0"/>
              <a:t>荤</a:t>
            </a:r>
            <a:r>
              <a:rPr lang="zh-CN" altLang="en-US" b="1" dirty="0"/>
              <a:t>菜</a:t>
            </a:r>
            <a:r>
              <a:rPr lang="en-US" altLang="zh-CN" b="1" err="1"/>
              <a:t>(hūn</a:t>
            </a:r>
            <a:r>
              <a:rPr lang="en-US" altLang="zh-CN" b="1" dirty="0"/>
              <a:t>)</a:t>
            </a:r>
            <a:r>
              <a:rPr lang="zh-CN" altLang="en-US" b="1" dirty="0"/>
              <a:t>　　  </a:t>
            </a:r>
            <a:r>
              <a:rPr lang="zh-CN" altLang="en-US" b="1" u="sng" dirty="0"/>
              <a:t>羼</a:t>
            </a:r>
            <a:r>
              <a:rPr lang="zh-CN" altLang="en-US" b="1" dirty="0"/>
              <a:t>水（</a:t>
            </a:r>
            <a:r>
              <a:rPr lang="en-US" altLang="zh-CN" b="1" err="1"/>
              <a:t>chàn</a:t>
            </a:r>
            <a:r>
              <a:rPr lang="zh-CN" altLang="en-US" b="1" dirty="0"/>
              <a:t>）   </a:t>
            </a:r>
            <a:r>
              <a:rPr lang="zh-CN" altLang="en-US" b="1" u="sng" dirty="0"/>
              <a:t>拭</a:t>
            </a:r>
            <a:r>
              <a:rPr lang="zh-CN" altLang="en-US" b="1" dirty="0"/>
              <a:t>（</a:t>
            </a:r>
            <a:r>
              <a:rPr lang="en-US" altLang="zh-CN" b="1" err="1"/>
              <a:t>shì</a:t>
            </a:r>
            <a:r>
              <a:rPr lang="zh-CN" altLang="en-US" b="1" dirty="0"/>
              <a:t>）　　　</a:t>
            </a:r>
            <a:endParaRPr lang="zh-CN" altLang="en-US" b="1" dirty="0"/>
          </a:p>
          <a:p>
            <a:r>
              <a:rPr lang="zh-CN" altLang="en-US" b="1" u="sng" dirty="0"/>
              <a:t>蘸</a:t>
            </a:r>
            <a:r>
              <a:rPr lang="en-US" altLang="zh-CN" b="1" err="1"/>
              <a:t>(zhàn</a:t>
            </a:r>
            <a:r>
              <a:rPr lang="en-US" altLang="zh-CN" b="1" dirty="0"/>
              <a:t>)</a:t>
            </a:r>
            <a:r>
              <a:rPr lang="zh-CN" altLang="en-US" b="1" dirty="0"/>
              <a:t>　　   阔</a:t>
            </a:r>
            <a:r>
              <a:rPr lang="zh-CN" altLang="en-US" b="1" u="sng" dirty="0"/>
              <a:t>绰</a:t>
            </a:r>
            <a:r>
              <a:rPr lang="en-US" altLang="zh-CN" b="1" err="1"/>
              <a:t>(chuò</a:t>
            </a:r>
            <a:r>
              <a:rPr lang="en-US" altLang="zh-CN" b="1"/>
              <a:t>)      </a:t>
            </a:r>
            <a:r>
              <a:rPr lang="zh-CN" altLang="en-US" b="1" u="sng" dirty="0"/>
              <a:t>舀</a:t>
            </a:r>
            <a:r>
              <a:rPr lang="zh-CN" altLang="en-US" b="1" dirty="0"/>
              <a:t>水（</a:t>
            </a:r>
            <a:r>
              <a:rPr lang="en-US" altLang="zh-CN" b="1" err="1"/>
              <a:t>yǎo</a:t>
            </a:r>
            <a:r>
              <a:rPr lang="zh-CN" altLang="en-US" b="1" dirty="0"/>
              <a:t>）</a:t>
            </a:r>
            <a:endParaRPr lang="zh-CN" altLang="en-US" b="1"/>
          </a:p>
          <a:p>
            <a:r>
              <a:rPr lang="zh-CN" altLang="en-US" b="1" u="sng" dirty="0"/>
              <a:t>涨</a:t>
            </a:r>
            <a:r>
              <a:rPr lang="zh-CN" altLang="en-US" b="1" dirty="0"/>
              <a:t>红（</a:t>
            </a:r>
            <a:r>
              <a:rPr lang="en-US" altLang="zh-CN" b="1" err="1"/>
              <a:t>zhàng</a:t>
            </a:r>
            <a:r>
              <a:rPr lang="zh-CN" altLang="en-US" b="1" dirty="0"/>
              <a:t>）  </a:t>
            </a:r>
            <a:r>
              <a:rPr lang="zh-CN" altLang="en-US" b="1" u="sng" dirty="0"/>
              <a:t>绽</a:t>
            </a:r>
            <a:r>
              <a:rPr lang="zh-CN" altLang="en-US" b="1" dirty="0"/>
              <a:t>出（</a:t>
            </a:r>
            <a:r>
              <a:rPr lang="en-US" altLang="zh-CN" b="1" err="1"/>
              <a:t>zhàn</a:t>
            </a:r>
            <a:r>
              <a:rPr lang="zh-CN" altLang="en-US" b="1" dirty="0"/>
              <a:t>） </a:t>
            </a:r>
            <a:r>
              <a:rPr lang="zh-CN" altLang="en-US" b="1" u="sng" dirty="0"/>
              <a:t>哄</a:t>
            </a:r>
            <a:r>
              <a:rPr lang="zh-CN" altLang="en-US" b="1" dirty="0"/>
              <a:t>笑（</a:t>
            </a:r>
            <a:r>
              <a:rPr lang="en-US" altLang="zh-CN" b="1" err="1"/>
              <a:t>hōng</a:t>
            </a:r>
            <a:r>
              <a:rPr lang="zh-CN" altLang="en-US" b="1" dirty="0"/>
              <a:t>） </a:t>
            </a:r>
            <a:endParaRPr lang="zh-CN" altLang="en-US" b="1" dirty="0"/>
          </a:p>
          <a:p>
            <a:r>
              <a:rPr lang="zh-CN" altLang="en-US" b="1" u="sng" dirty="0"/>
              <a:t>间</a:t>
            </a:r>
            <a:r>
              <a:rPr lang="zh-CN" altLang="en-US" b="1" dirty="0"/>
              <a:t>或</a:t>
            </a:r>
            <a:r>
              <a:rPr lang="en-US" altLang="zh-CN" b="1" err="1"/>
              <a:t>(jiàn</a:t>
            </a:r>
            <a:r>
              <a:rPr lang="en-US" altLang="zh-CN" b="1" dirty="0"/>
              <a:t>) </a:t>
            </a:r>
            <a:r>
              <a:rPr lang="zh-CN" altLang="en-US" b="1" dirty="0"/>
              <a:t>　　</a:t>
            </a:r>
            <a:r>
              <a:rPr lang="zh-CN" altLang="en-US" b="1" u="sng" dirty="0"/>
              <a:t>着</a:t>
            </a:r>
            <a:r>
              <a:rPr lang="zh-CN" altLang="en-US" b="1" dirty="0"/>
              <a:t>了慌</a:t>
            </a:r>
            <a:r>
              <a:rPr lang="en-US" altLang="zh-CN" b="1" err="1"/>
              <a:t>(zháo</a:t>
            </a:r>
            <a:r>
              <a:rPr lang="en-US" altLang="zh-CN" b="1" dirty="0"/>
              <a:t>) </a:t>
            </a:r>
            <a:r>
              <a:rPr lang="zh-CN" altLang="en-US" b="1" dirty="0"/>
              <a:t>　门</a:t>
            </a:r>
            <a:r>
              <a:rPr lang="zh-CN" altLang="en-US" b="1" u="sng" dirty="0"/>
              <a:t>槛</a:t>
            </a:r>
            <a:r>
              <a:rPr lang="zh-CN" altLang="en-US" b="1" dirty="0"/>
              <a:t>（</a:t>
            </a:r>
            <a:r>
              <a:rPr lang="en-US" altLang="zh-CN" b="1" err="1"/>
              <a:t>kǎn</a:t>
            </a:r>
            <a:r>
              <a:rPr lang="zh-CN" altLang="en-US" b="1" dirty="0"/>
              <a:t>）</a:t>
            </a:r>
            <a:endParaRPr lang="zh-CN" altLang="zh-CN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文本框 14337"/>
          <p:cNvSpPr txBox="1"/>
          <p:nvPr/>
        </p:nvSpPr>
        <p:spPr>
          <a:xfrm>
            <a:off x="250825" y="260350"/>
            <a:ext cx="705802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44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听朗读</a:t>
            </a:r>
            <a:r>
              <a:rPr lang="en-US" altLang="zh-CN" sz="4400" b="1" i="1" u="sng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—</a:t>
            </a:r>
            <a:r>
              <a:rPr lang="zh-CN" altLang="en-US" sz="4400" b="1" i="1" u="sng" dirty="0">
                <a:solidFill>
                  <a:schemeClr val="hlink"/>
                </a:solidFill>
                <a:latin typeface="Times New Roman" panose="02020603050405020304" pitchFamily="18" charset="0"/>
                <a:ea typeface="楷体_GB2312" pitchFamily="49" charset="-122"/>
              </a:rPr>
              <a:t>理情节</a:t>
            </a:r>
            <a:endParaRPr lang="zh-CN" altLang="en-US" sz="4400" b="1" i="1" u="sng" dirty="0">
              <a:solidFill>
                <a:schemeClr val="hlink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4339" name="矩形 14338"/>
          <p:cNvSpPr/>
          <p:nvPr/>
        </p:nvSpPr>
        <p:spPr>
          <a:xfrm>
            <a:off x="609600" y="1371600"/>
            <a:ext cx="7993063" cy="944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buNone/>
            </a:pPr>
            <a:r>
              <a:rPr lang="en-US" altLang="zh-CN" sz="2400" b="1">
                <a:latin typeface="宋体" panose="02010600030101010101" pitchFamily="2" charset="-122"/>
                <a:ea typeface="楷体_GB2312" pitchFamily="49" charset="-122"/>
              </a:rPr>
              <a:t>   </a:t>
            </a:r>
            <a:r>
              <a:rPr lang="zh-CN" altLang="en-US" sz="2800" b="1">
                <a:solidFill>
                  <a:schemeClr val="tx2"/>
                </a:solidFill>
                <a:latin typeface="宋体" panose="02010600030101010101" pitchFamily="2" charset="-122"/>
                <a:ea typeface="楷体_GB2312" pitchFamily="49" charset="-122"/>
              </a:rPr>
              <a:t>小说是如何在有限的空间内（咸亨酒店）展现人物一生的悲惨遭遇的？</a:t>
            </a:r>
            <a:r>
              <a:rPr lang="zh-CN" altLang="en-US" sz="2800" b="1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sz="28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4340" name="矩形 14339"/>
          <p:cNvSpPr/>
          <p:nvPr/>
        </p:nvSpPr>
        <p:spPr>
          <a:xfrm>
            <a:off x="762000" y="2590800"/>
            <a:ext cx="81375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buNone/>
            </a:pPr>
            <a:r>
              <a:rPr lang="zh-CN" altLang="en-US" sz="2400" b="1">
                <a:latin typeface="宋体" panose="02010600030101010101" pitchFamily="2" charset="-122"/>
                <a:ea typeface="楷体_GB2312" pitchFamily="49" charset="-122"/>
              </a:rPr>
              <a:t>第一部分（</a:t>
            </a:r>
            <a:r>
              <a:rPr lang="en-US" altLang="zh-CN" sz="2400" b="1">
                <a:latin typeface="Times New Roman" panose="02020603050405020304" pitchFamily="18" charset="0"/>
                <a:ea typeface="楷体_GB2312" pitchFamily="49" charset="-122"/>
              </a:rPr>
              <a:t>1</a:t>
            </a:r>
            <a:r>
              <a:rPr lang="zh-CN" altLang="en-US" sz="2400" b="1">
                <a:latin typeface="宋体" panose="02010600030101010101" pitchFamily="2" charset="-122"/>
                <a:ea typeface="楷体_GB2312" pitchFamily="49" charset="-122"/>
              </a:rPr>
              <a:t>－</a:t>
            </a:r>
            <a:r>
              <a:rPr lang="en-US" altLang="zh-CN" sz="2400" b="1">
                <a:latin typeface="Times New Roman" panose="02020603050405020304" pitchFamily="18" charset="0"/>
                <a:ea typeface="楷体_GB2312" pitchFamily="49" charset="-122"/>
              </a:rPr>
              <a:t>3</a:t>
            </a:r>
            <a:r>
              <a:rPr lang="zh-CN" altLang="en-US" sz="2400" b="1" dirty="0">
                <a:latin typeface="宋体" panose="02010600030101010101" pitchFamily="2" charset="-122"/>
                <a:ea typeface="楷体_GB2312" pitchFamily="49" charset="-122"/>
              </a:rPr>
              <a:t>）</a:t>
            </a:r>
            <a:r>
              <a:rPr lang="en-US" altLang="zh-CN" sz="2400" b="1">
                <a:latin typeface="宋体" panose="02010600030101010101" pitchFamily="2" charset="-122"/>
                <a:ea typeface="楷体_GB2312" pitchFamily="49" charset="-122"/>
              </a:rPr>
              <a:t>: </a:t>
            </a:r>
            <a:r>
              <a:rPr lang="zh-CN" altLang="x-none" sz="2400" b="1" dirty="0">
                <a:latin typeface="宋体" panose="02010600030101010101" pitchFamily="2" charset="-122"/>
                <a:ea typeface="楷体_GB2312" pitchFamily="49" charset="-122"/>
                <a:sym typeface="宋体" panose="02010600030101010101" pitchFamily="2" charset="-122"/>
              </a:rPr>
              <a:t>介绍咸亨酒店，交代环境。</a:t>
            </a:r>
            <a:endParaRPr lang="en-US" altLang="zh-CN" sz="2400" b="1">
              <a:latin typeface="宋体" panose="02010600030101010101" pitchFamily="2" charset="-122"/>
              <a:ea typeface="楷体_GB2312" pitchFamily="49" charset="-122"/>
              <a:sym typeface="宋体" panose="02010600030101010101" pitchFamily="2" charset="-122"/>
            </a:endParaRPr>
          </a:p>
        </p:txBody>
      </p:sp>
      <p:sp>
        <p:nvSpPr>
          <p:cNvPr id="14341" name="矩形 14340"/>
          <p:cNvSpPr/>
          <p:nvPr/>
        </p:nvSpPr>
        <p:spPr>
          <a:xfrm>
            <a:off x="685800" y="3581400"/>
            <a:ext cx="7620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buNone/>
            </a:pPr>
            <a:r>
              <a:rPr lang="zh-CN" altLang="en-US" sz="2400" b="1">
                <a:latin typeface="宋体" panose="02010600030101010101" pitchFamily="2" charset="-122"/>
                <a:ea typeface="楷体_GB2312" pitchFamily="49" charset="-122"/>
              </a:rPr>
              <a:t>第二部分（</a:t>
            </a:r>
            <a:r>
              <a:rPr lang="en-US" altLang="zh-CN" sz="2400" b="1">
                <a:latin typeface="Times New Roman" panose="02020603050405020304" pitchFamily="18" charset="0"/>
                <a:ea typeface="楷体_GB2312" pitchFamily="49" charset="-122"/>
              </a:rPr>
              <a:t>4</a:t>
            </a:r>
            <a:r>
              <a:rPr lang="zh-CN" altLang="en-US" sz="2400" b="1">
                <a:latin typeface="宋体" panose="02010600030101010101" pitchFamily="2" charset="-122"/>
                <a:ea typeface="楷体_GB2312" pitchFamily="49" charset="-122"/>
              </a:rPr>
              <a:t>－</a:t>
            </a:r>
            <a:r>
              <a:rPr lang="en-US" altLang="zh-CN" sz="2400" b="1">
                <a:latin typeface="Times New Roman" panose="02020603050405020304" pitchFamily="18" charset="0"/>
                <a:ea typeface="楷体_GB2312" pitchFamily="49" charset="-122"/>
              </a:rPr>
              <a:t>13</a:t>
            </a:r>
            <a:r>
              <a:rPr lang="zh-CN" altLang="en-US" sz="2400" b="1">
                <a:latin typeface="宋体" panose="02010600030101010101" pitchFamily="2" charset="-122"/>
                <a:ea typeface="楷体_GB2312" pitchFamily="49" charset="-122"/>
              </a:rPr>
              <a:t>节）：写孔乙己的悲惨遭遇。</a:t>
            </a:r>
            <a:r>
              <a:rPr lang="zh-CN" altLang="en-US" sz="2400" b="1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sz="24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4342" name="矩形 14341"/>
          <p:cNvSpPr/>
          <p:nvPr/>
        </p:nvSpPr>
        <p:spPr>
          <a:xfrm>
            <a:off x="685800" y="4191000"/>
            <a:ext cx="6629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buNone/>
            </a:pPr>
            <a:r>
              <a:rPr lang="zh-CN" altLang="en-US" sz="2400" b="1">
                <a:latin typeface="宋体" panose="02010600030101010101" pitchFamily="2" charset="-122"/>
                <a:ea typeface="楷体_GB2312" pitchFamily="49" charset="-122"/>
              </a:rPr>
              <a:t>第一层（</a:t>
            </a:r>
            <a:r>
              <a:rPr lang="en-US" altLang="zh-CN" sz="2400" b="1">
                <a:latin typeface="Times New Roman" panose="02020603050405020304" pitchFamily="18" charset="0"/>
                <a:ea typeface="楷体_GB2312" pitchFamily="49" charset="-122"/>
              </a:rPr>
              <a:t>4</a:t>
            </a:r>
            <a:r>
              <a:rPr lang="zh-CN" altLang="en-US" sz="2400" b="1">
                <a:latin typeface="宋体" panose="02010600030101010101" pitchFamily="2" charset="-122"/>
                <a:ea typeface="楷体_GB2312" pitchFamily="49" charset="-122"/>
              </a:rPr>
              <a:t>－</a:t>
            </a:r>
            <a:r>
              <a:rPr lang="en-US" altLang="zh-CN" sz="2400" b="1">
                <a:latin typeface="Times New Roman" panose="02020603050405020304" pitchFamily="18" charset="0"/>
                <a:ea typeface="楷体_GB2312" pitchFamily="49" charset="-122"/>
              </a:rPr>
              <a:t>9</a:t>
            </a:r>
            <a:r>
              <a:rPr lang="zh-CN" altLang="en-US" sz="2400" b="1" dirty="0">
                <a:latin typeface="宋体" panose="02010600030101010101" pitchFamily="2" charset="-122"/>
                <a:ea typeface="楷体_GB2312" pitchFamily="49" charset="-122"/>
              </a:rPr>
              <a:t>节）</a:t>
            </a:r>
            <a:r>
              <a:rPr lang="en-US" altLang="zh-CN" sz="2400" b="1" dirty="0">
                <a:latin typeface="宋体" panose="02010600030101010101" pitchFamily="2" charset="-122"/>
                <a:ea typeface="楷体_GB2312" pitchFamily="49" charset="-122"/>
              </a:rPr>
              <a:t>:</a:t>
            </a:r>
            <a:r>
              <a:rPr lang="zh-CN" altLang="en-US" sz="2400" b="1" dirty="0">
                <a:latin typeface="宋体" panose="02010600030101010101" pitchFamily="2" charset="-122"/>
                <a:ea typeface="楷体_GB2312" pitchFamily="49" charset="-122"/>
              </a:rPr>
              <a:t>写</a:t>
            </a:r>
            <a:r>
              <a:rPr lang="zh-CN" altLang="en-US" sz="2400" b="1">
                <a:latin typeface="宋体" panose="02010600030101010101" pitchFamily="2" charset="-122"/>
                <a:ea typeface="楷体_GB2312" pitchFamily="49" charset="-122"/>
              </a:rPr>
              <a:t>孔乙己一生的四个片断。</a:t>
            </a:r>
            <a:endParaRPr lang="zh-CN" altLang="en-US" sz="24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4343" name="矩形 14342"/>
          <p:cNvSpPr/>
          <p:nvPr/>
        </p:nvSpPr>
        <p:spPr>
          <a:xfrm>
            <a:off x="685800" y="4800600"/>
            <a:ext cx="82089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buNone/>
            </a:pPr>
            <a:r>
              <a:rPr lang="zh-CN" altLang="en-US" sz="2400" b="1">
                <a:latin typeface="宋体" panose="02010600030101010101" pitchFamily="2" charset="-122"/>
                <a:ea typeface="楷体_GB2312" pitchFamily="49" charset="-122"/>
              </a:rPr>
              <a:t>第二层（</a:t>
            </a:r>
            <a:r>
              <a:rPr lang="en-US" altLang="zh-CN" sz="2400" b="1">
                <a:latin typeface="Times New Roman" panose="02020603050405020304" pitchFamily="18" charset="0"/>
                <a:ea typeface="楷体_GB2312" pitchFamily="49" charset="-122"/>
              </a:rPr>
              <a:t>10</a:t>
            </a:r>
            <a:r>
              <a:rPr lang="zh-CN" altLang="en-US" sz="2400" b="1">
                <a:latin typeface="宋体" panose="02010600030101010101" pitchFamily="2" charset="-122"/>
                <a:ea typeface="楷体_GB2312" pitchFamily="49" charset="-122"/>
              </a:rPr>
              <a:t>－</a:t>
            </a:r>
            <a:r>
              <a:rPr lang="en-US" altLang="zh-CN" sz="2400" b="1">
                <a:latin typeface="Times New Roman" panose="02020603050405020304" pitchFamily="18" charset="0"/>
                <a:ea typeface="楷体_GB2312" pitchFamily="49" charset="-122"/>
              </a:rPr>
              <a:t>11</a:t>
            </a:r>
            <a:r>
              <a:rPr lang="zh-CN" altLang="en-US" sz="2400" b="1" dirty="0">
                <a:latin typeface="宋体" panose="02010600030101010101" pitchFamily="2" charset="-122"/>
                <a:ea typeface="楷体_GB2312" pitchFamily="49" charset="-122"/>
              </a:rPr>
              <a:t>）</a:t>
            </a:r>
            <a:r>
              <a:rPr lang="en-US" altLang="zh-CN" sz="2400" b="1" dirty="0">
                <a:latin typeface="宋体" panose="02010600030101010101" pitchFamily="2" charset="-122"/>
                <a:ea typeface="楷体_GB2312" pitchFamily="49" charset="-122"/>
              </a:rPr>
              <a:t>:</a:t>
            </a:r>
            <a:r>
              <a:rPr lang="zh-CN" altLang="en-US" sz="2400" b="1" dirty="0">
                <a:latin typeface="宋体" panose="02010600030101010101" pitchFamily="2" charset="-122"/>
                <a:ea typeface="楷体_GB2312" pitchFamily="49" charset="-122"/>
              </a:rPr>
              <a:t>孔</a:t>
            </a:r>
            <a:r>
              <a:rPr lang="zh-CN" altLang="en-US" sz="2400" b="1">
                <a:latin typeface="宋体" panose="02010600030101010101" pitchFamily="2" charset="-122"/>
                <a:ea typeface="楷体_GB2312" pitchFamily="49" charset="-122"/>
              </a:rPr>
              <a:t>乙己最后一次到酒店喝酒。</a:t>
            </a:r>
            <a:endParaRPr lang="zh-CN" altLang="en-US" sz="24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4344" name="矩形 14343"/>
          <p:cNvSpPr/>
          <p:nvPr/>
        </p:nvSpPr>
        <p:spPr>
          <a:xfrm>
            <a:off x="685800" y="5486400"/>
            <a:ext cx="8077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buNone/>
            </a:pPr>
            <a:r>
              <a:rPr lang="zh-CN" altLang="en-US" sz="2400" b="1">
                <a:latin typeface="宋体" panose="02010600030101010101" pitchFamily="2" charset="-122"/>
                <a:ea typeface="楷体_GB2312" pitchFamily="49" charset="-122"/>
              </a:rPr>
              <a:t>第三层（</a:t>
            </a:r>
            <a:r>
              <a:rPr lang="en-US" altLang="zh-CN" sz="2400" b="1">
                <a:latin typeface="Times New Roman" panose="02020603050405020304" pitchFamily="18" charset="0"/>
                <a:ea typeface="楷体_GB2312" pitchFamily="49" charset="-122"/>
              </a:rPr>
              <a:t>12</a:t>
            </a:r>
            <a:r>
              <a:rPr lang="zh-CN" altLang="en-US" sz="2400" b="1">
                <a:latin typeface="宋体" panose="02010600030101010101" pitchFamily="2" charset="-122"/>
                <a:ea typeface="楷体_GB2312" pitchFamily="49" charset="-122"/>
              </a:rPr>
              <a:t>－</a:t>
            </a:r>
            <a:r>
              <a:rPr lang="en-US" altLang="zh-CN" sz="2400" b="1">
                <a:latin typeface="Times New Roman" panose="02020603050405020304" pitchFamily="18" charset="0"/>
                <a:ea typeface="楷体_GB2312" pitchFamily="49" charset="-122"/>
              </a:rPr>
              <a:t>13</a:t>
            </a:r>
            <a:r>
              <a:rPr lang="zh-CN" altLang="en-US" sz="2400" b="1" dirty="0">
                <a:latin typeface="宋体" panose="02010600030101010101" pitchFamily="2" charset="-122"/>
                <a:ea typeface="楷体_GB2312" pitchFamily="49" charset="-122"/>
              </a:rPr>
              <a:t>）</a:t>
            </a:r>
            <a:r>
              <a:rPr lang="en-US" altLang="zh-CN" sz="2400" b="1" dirty="0">
                <a:latin typeface="宋体" panose="02010600030101010101" pitchFamily="2" charset="-122"/>
                <a:ea typeface="楷体_GB2312" pitchFamily="49" charset="-122"/>
              </a:rPr>
              <a:t>:</a:t>
            </a:r>
            <a:r>
              <a:rPr lang="zh-CN" altLang="en-US" sz="2400" b="1" dirty="0">
                <a:latin typeface="宋体" panose="02010600030101010101" pitchFamily="2" charset="-122"/>
                <a:ea typeface="楷体_GB2312" pitchFamily="49" charset="-122"/>
              </a:rPr>
              <a:t>孔</a:t>
            </a:r>
            <a:r>
              <a:rPr lang="zh-CN" altLang="en-US" sz="2400" b="1">
                <a:latin typeface="宋体" panose="02010600030101010101" pitchFamily="2" charset="-122"/>
                <a:ea typeface="楷体_GB2312" pitchFamily="49" charset="-122"/>
              </a:rPr>
              <a:t>乙己</a:t>
            </a:r>
            <a:r>
              <a:rPr lang="zh-CN" altLang="en-US" sz="2400" b="1">
                <a:latin typeface="Times New Roman" panose="02020603050405020304" pitchFamily="18" charset="0"/>
                <a:ea typeface="楷体_GB2312" pitchFamily="49" charset="-122"/>
              </a:rPr>
              <a:t>的悲惨结局</a:t>
            </a:r>
            <a:r>
              <a:rPr lang="zh-CN" altLang="en-US" sz="2400" b="1">
                <a:latin typeface="宋体" panose="02010600030101010101" pitchFamily="2" charset="-122"/>
                <a:ea typeface="楷体_GB2312" pitchFamily="49" charset="-122"/>
              </a:rPr>
              <a:t>。</a:t>
            </a:r>
            <a:r>
              <a:rPr lang="zh-CN" altLang="en-US" sz="2400" b="1">
                <a:solidFill>
                  <a:schemeClr val="hlink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sz="2400" b="1">
              <a:solidFill>
                <a:schemeClr val="hlink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4349" name="文本框 14348"/>
          <p:cNvSpPr txBox="1"/>
          <p:nvPr/>
        </p:nvSpPr>
        <p:spPr>
          <a:xfrm>
            <a:off x="6858000" y="4114800"/>
            <a:ext cx="2438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400" b="1">
                <a:solidFill>
                  <a:srgbClr val="9C0C3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（开端、发展）</a:t>
            </a:r>
            <a:endParaRPr lang="zh-CN" altLang="en-US" sz="2400" b="1">
              <a:solidFill>
                <a:srgbClr val="9C0C3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50" name="文本框 14349"/>
          <p:cNvSpPr txBox="1"/>
          <p:nvPr/>
        </p:nvSpPr>
        <p:spPr>
          <a:xfrm>
            <a:off x="5257800" y="5943600"/>
            <a:ext cx="685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20000"/>
              </a:spcBef>
              <a:buNone/>
            </a:pPr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51" name="文本框 14350"/>
          <p:cNvSpPr txBox="1"/>
          <p:nvPr/>
        </p:nvSpPr>
        <p:spPr>
          <a:xfrm>
            <a:off x="7086600" y="4800600"/>
            <a:ext cx="155098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400" b="1">
                <a:solidFill>
                  <a:srgbClr val="9C0C3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（高潮）</a:t>
            </a:r>
            <a:endParaRPr lang="zh-CN" altLang="en-US" sz="2400" b="1">
              <a:solidFill>
                <a:srgbClr val="9C0C3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52" name="文本框 14351"/>
          <p:cNvSpPr txBox="1"/>
          <p:nvPr/>
        </p:nvSpPr>
        <p:spPr>
          <a:xfrm>
            <a:off x="7086600" y="5562600"/>
            <a:ext cx="16573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400" b="1">
                <a:solidFill>
                  <a:srgbClr val="9C0C3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（结局）</a:t>
            </a:r>
            <a:endParaRPr lang="zh-CN" altLang="en-US" sz="2400" b="1">
              <a:solidFill>
                <a:srgbClr val="9C0C3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4353" name="zmj-4652-26870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10600" y="2286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43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986886" fill="hold"/>
                                        <p:tgtEl>
                                          <p:spTgt spid="143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53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53"/>
                </p:tgtEl>
              </p:cMediaNode>
            </p:audio>
          </p:childTnLst>
        </p:cTn>
      </p:par>
    </p:tnLst>
    <p:bldLst>
      <p:bldP spid="14349" grpId="0"/>
      <p:bldP spid="14351" grpId="0"/>
      <p:bldP spid="143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76131" name="Rectangle 3"/>
          <p:cNvSpPr>
            <a:spLocks noGrp="1"/>
          </p:cNvSpPr>
          <p:nvPr>
            <p:ph type="body"/>
          </p:nvPr>
        </p:nvSpPr>
        <p:spPr>
          <a:xfrm>
            <a:off x="0" y="2349500"/>
            <a:ext cx="9144000" cy="4967288"/>
          </a:xfrm>
          <a:ln/>
        </p:spPr>
        <p:txBody>
          <a:bodyPr vert="horz" wrap="square" lIns="91440" tIns="45720" rIns="91440" bIns="45720" anchor="t"/>
          <a:p>
            <a:pPr lvl="0">
              <a:lnSpc>
                <a:spcPct val="120000"/>
              </a:lnSpc>
            </a:pP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、众人取笑</a:t>
            </a:r>
            <a:r>
              <a:rPr lang="zh-CN" altLang="en-US" b="1" u="sng" dirty="0">
                <a:latin typeface="黑体" panose="02010609060101010101" pitchFamily="2" charset="-122"/>
                <a:ea typeface="黑体" panose="02010609060101010101" pitchFamily="2" charset="-122"/>
              </a:rPr>
              <a:t>               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；</a:t>
            </a:r>
            <a:r>
              <a:rPr lang="zh-CN" altLang="en-US" b="1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zh-CN" altLang="en-US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第</a:t>
            </a:r>
            <a:r>
              <a:rPr lang="en-US" altLang="zh-CN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段</a:t>
            </a:r>
            <a:r>
              <a:rPr lang="zh-CN" altLang="en-US" b="1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zh-CN" altLang="en-US" b="1" dirty="0">
              <a:solidFill>
                <a:srgbClr val="FF505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lnSpc>
                <a:spcPct val="120000"/>
              </a:lnSpc>
            </a:pP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、众人奚落</a:t>
            </a:r>
            <a:r>
              <a:rPr lang="zh-CN" altLang="en-US" b="1" u="sng" dirty="0">
                <a:latin typeface="黑体" panose="02010609060101010101" pitchFamily="2" charset="-122"/>
                <a:ea typeface="黑体" panose="02010609060101010101" pitchFamily="2" charset="-122"/>
              </a:rPr>
              <a:t>                   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；</a:t>
            </a:r>
            <a:r>
              <a:rPr lang="zh-CN" altLang="en-US" b="1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zh-CN" altLang="en-US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第</a:t>
            </a:r>
            <a:r>
              <a:rPr lang="en-US" altLang="zh-CN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段</a:t>
            </a:r>
            <a:r>
              <a:rPr lang="zh-CN" altLang="en-US" b="1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zh-CN" altLang="en-US" b="1" dirty="0">
              <a:solidFill>
                <a:srgbClr val="FF505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lnSpc>
                <a:spcPct val="120000"/>
              </a:lnSpc>
            </a:pP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、孔乙己</a:t>
            </a:r>
            <a:r>
              <a:rPr lang="zh-CN" altLang="en-US" b="1" u="sng" dirty="0">
                <a:latin typeface="黑体" panose="02010609060101010101" pitchFamily="2" charset="-122"/>
                <a:ea typeface="黑体" panose="02010609060101010101" pitchFamily="2" charset="-122"/>
              </a:rPr>
              <a:t>             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；</a:t>
            </a:r>
            <a:r>
              <a:rPr lang="zh-CN" altLang="en-US" b="1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zh-CN" altLang="en-US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第</a:t>
            </a:r>
            <a:r>
              <a:rPr lang="en-US" altLang="zh-CN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r>
              <a:rPr lang="zh-CN" altLang="en-US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段</a:t>
            </a:r>
            <a:r>
              <a:rPr lang="zh-CN" altLang="en-US" b="1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zh-CN" altLang="en-US" b="1" dirty="0">
              <a:solidFill>
                <a:srgbClr val="FF505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lnSpc>
                <a:spcPct val="120000"/>
              </a:lnSpc>
            </a:pP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、孔乙己</a:t>
            </a:r>
            <a:r>
              <a:rPr lang="zh-CN" altLang="en-US" b="1" u="sng" dirty="0">
                <a:latin typeface="黑体" panose="02010609060101010101" pitchFamily="2" charset="-122"/>
                <a:ea typeface="黑体" panose="02010609060101010101" pitchFamily="2" charset="-122"/>
              </a:rPr>
              <a:t>                    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；</a:t>
            </a:r>
            <a:r>
              <a:rPr lang="zh-CN" altLang="en-US" b="1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zh-CN" altLang="en-US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第</a:t>
            </a:r>
            <a:r>
              <a:rPr lang="en-US" altLang="zh-CN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8</a:t>
            </a:r>
            <a:r>
              <a:rPr lang="zh-CN" altLang="en-US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段</a:t>
            </a:r>
            <a:r>
              <a:rPr lang="zh-CN" altLang="en-US" b="1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zh-CN" altLang="en-US" b="1" dirty="0">
              <a:solidFill>
                <a:srgbClr val="FF505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lnSpc>
                <a:spcPct val="120000"/>
              </a:lnSpc>
            </a:pP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、侧面交代孔乙己</a:t>
            </a:r>
            <a:r>
              <a:rPr lang="zh-CN" altLang="en-US" b="1" u="sng" dirty="0">
                <a:latin typeface="黑体" panose="02010609060101010101" pitchFamily="2" charset="-122"/>
                <a:ea typeface="黑体" panose="02010609060101010101" pitchFamily="2" charset="-122"/>
              </a:rPr>
              <a:t>           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；</a:t>
            </a:r>
            <a:r>
              <a:rPr lang="zh-CN" altLang="en-US" b="1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zh-CN" altLang="en-US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第</a:t>
            </a:r>
            <a:r>
              <a:rPr lang="en-US" altLang="zh-CN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10</a:t>
            </a:r>
            <a:r>
              <a:rPr lang="zh-CN" altLang="en-US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段</a:t>
            </a:r>
            <a:r>
              <a:rPr lang="zh-CN" altLang="en-US" b="1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zh-CN" altLang="en-US" b="1" dirty="0">
              <a:solidFill>
                <a:srgbClr val="FF505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lnSpc>
                <a:spcPct val="120000"/>
              </a:lnSpc>
            </a:pP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、孔乙己最后一次</a:t>
            </a:r>
            <a:r>
              <a:rPr lang="zh-CN" altLang="en-US" b="1" u="sng" dirty="0">
                <a:latin typeface="黑体" panose="02010609060101010101" pitchFamily="2" charset="-122"/>
                <a:ea typeface="黑体" panose="02010609060101010101" pitchFamily="2" charset="-122"/>
              </a:rPr>
              <a:t>            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r>
              <a:rPr lang="zh-CN" altLang="en-US" b="1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zh-CN" altLang="en-US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第</a:t>
            </a:r>
            <a:r>
              <a:rPr lang="en-US" altLang="zh-CN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11</a:t>
            </a:r>
            <a:r>
              <a:rPr lang="zh-CN" altLang="en-US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段</a:t>
            </a:r>
            <a:r>
              <a:rPr lang="zh-CN" altLang="en-US" b="1" dirty="0">
                <a:solidFill>
                  <a:srgbClr val="FF5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zh-CN" altLang="en-US" b="1" dirty="0">
              <a:solidFill>
                <a:srgbClr val="FF505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6387" name="矩形 16386"/>
          <p:cNvSpPr/>
          <p:nvPr/>
        </p:nvSpPr>
        <p:spPr>
          <a:xfrm>
            <a:off x="2051050" y="908050"/>
            <a:ext cx="5184775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叙写了孔乙己的六个生活片断：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8" name="文本框 16387"/>
          <p:cNvSpPr txBox="1"/>
          <p:nvPr/>
        </p:nvSpPr>
        <p:spPr>
          <a:xfrm>
            <a:off x="2843213" y="2349500"/>
            <a:ext cx="29527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孔乙己偷东西</a:t>
            </a:r>
            <a:endParaRPr lang="zh-CN" altLang="en-US" sz="3200" b="1" dirty="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9" name="文本框 16388"/>
          <p:cNvSpPr txBox="1"/>
          <p:nvPr/>
        </p:nvSpPr>
        <p:spPr>
          <a:xfrm>
            <a:off x="2771775" y="3068638"/>
            <a:ext cx="396081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孔乙己没有考中秀才</a:t>
            </a:r>
            <a:endParaRPr lang="zh-CN" altLang="en-US" sz="3200" b="1" dirty="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0" name="文本框 16389"/>
          <p:cNvSpPr txBox="1"/>
          <p:nvPr/>
        </p:nvSpPr>
        <p:spPr>
          <a:xfrm>
            <a:off x="2268538" y="3789363"/>
            <a:ext cx="28797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教小伙计识字</a:t>
            </a:r>
            <a:endParaRPr lang="zh-CN" altLang="en-US" sz="3200" b="1" dirty="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1" name="文本框 16390"/>
          <p:cNvSpPr txBox="1"/>
          <p:nvPr/>
        </p:nvSpPr>
        <p:spPr>
          <a:xfrm>
            <a:off x="2411413" y="4437063"/>
            <a:ext cx="417671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给小孩子们分茴香豆</a:t>
            </a:r>
            <a:endParaRPr lang="zh-CN" altLang="en-US" sz="3200" b="1" dirty="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2" name="文本框 16391"/>
          <p:cNvSpPr txBox="1"/>
          <p:nvPr/>
        </p:nvSpPr>
        <p:spPr>
          <a:xfrm>
            <a:off x="3924300" y="5084763"/>
            <a:ext cx="24479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被打断腿</a:t>
            </a:r>
            <a:endParaRPr lang="zh-CN" altLang="en-US" sz="3200" b="1" dirty="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3" name="文本框 16392"/>
          <p:cNvSpPr txBox="1"/>
          <p:nvPr/>
        </p:nvSpPr>
        <p:spPr>
          <a:xfrm>
            <a:off x="4067175" y="5805488"/>
            <a:ext cx="29527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到咸亨酒店</a:t>
            </a:r>
            <a:endParaRPr lang="zh-CN" altLang="en-US" sz="3200" b="1" dirty="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6131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charRg st="28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6131">
                                            <p:txEl>
                                              <p:charRg st="28" end="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charRg st="60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6131">
                                            <p:txEl>
                                              <p:charRg st="60" end="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charRg st="85" end="1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6131">
                                            <p:txEl>
                                              <p:charRg st="85" end="1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charRg st="117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6131">
                                            <p:txEl>
                                              <p:charRg st="117" end="1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charRg st="145" end="1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6131">
                                            <p:txEl>
                                              <p:charRg st="145" end="1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/>
      <p:bldP spid="16390" grpId="0"/>
      <p:bldP spid="16391" grpId="0"/>
      <p:bldP spid="16392" grpId="0"/>
      <p:bldP spid="16393" grpId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rayons">
  <a:themeElements>
    <a:clrScheme name="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5B9"/>
      </a:accent5>
      <a:accent6>
        <a:srgbClr val="000000"/>
      </a:accent6>
      <a:hlink>
        <a:srgbClr val="00B200"/>
      </a:hlink>
      <a:folHlink>
        <a:srgbClr val="703DFF"/>
      </a:folHlink>
    </a:clrScheme>
    <a:fontScheme name="">
      <a:majorFont>
        <a:latin typeface="Comic Sans MS"/>
        <a:ea typeface="宋体"/>
        <a:cs typeface=""/>
      </a:majorFont>
      <a:minorFont>
        <a:latin typeface="Comic Sans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5B9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B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272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336600"/>
        </a:lt1>
        <a:dk2>
          <a:srgbClr val="FFFFFF"/>
        </a:dk2>
        <a:lt2>
          <a:srgbClr val="808000"/>
        </a:lt2>
        <a:accent1>
          <a:srgbClr val="99CC00"/>
        </a:accent1>
        <a:accent2>
          <a:srgbClr val="003300"/>
        </a:accent2>
        <a:accent3>
          <a:srgbClr val="ADB9AA"/>
        </a:accent3>
        <a:accent4>
          <a:srgbClr val="DCDCDC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3366"/>
        </a:lt1>
        <a:dk2>
          <a:srgbClr val="CCECFF"/>
        </a:dk2>
        <a:lt2>
          <a:srgbClr val="808080"/>
        </a:lt2>
        <a:accent1>
          <a:srgbClr val="33CCCC"/>
        </a:accent1>
        <a:accent2>
          <a:srgbClr val="006699"/>
        </a:accent2>
        <a:accent3>
          <a:srgbClr val="AAADB9"/>
        </a:accent3>
        <a:accent4>
          <a:srgbClr val="DCDCDC"/>
        </a:accent4>
        <a:accent5>
          <a:srgbClr val="ADE2E2"/>
        </a:accent5>
        <a:accent6>
          <a:srgbClr val="005B89"/>
        </a:accent6>
        <a:hlink>
          <a:srgbClr val="00FF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66"/>
        </a:lt1>
        <a:dk2>
          <a:srgbClr val="FFFFFF"/>
        </a:dk2>
        <a:lt2>
          <a:srgbClr val="6666FF"/>
        </a:lt2>
        <a:accent1>
          <a:srgbClr val="33CCFF"/>
        </a:accent1>
        <a:accent2>
          <a:srgbClr val="0000FF"/>
        </a:accent2>
        <a:accent3>
          <a:srgbClr val="AAAAB9"/>
        </a:accent3>
        <a:accent4>
          <a:srgbClr val="DCDCDC"/>
        </a:accent4>
        <a:accent5>
          <a:srgbClr val="ADE2FF"/>
        </a:accent5>
        <a:accent6>
          <a:srgbClr val="0000E5"/>
        </a:accent6>
        <a:hlink>
          <a:srgbClr val="FFFF99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80"/>
        </a:lt1>
        <a:dk2>
          <a:srgbClr val="FFFFFF"/>
        </a:dk2>
        <a:lt2>
          <a:srgbClr val="000000"/>
        </a:lt2>
        <a:accent1>
          <a:srgbClr val="CC66FF"/>
        </a:accent1>
        <a:accent2>
          <a:srgbClr val="990099"/>
        </a:accent2>
        <a:accent3>
          <a:srgbClr val="C1AAC1"/>
        </a:accent3>
        <a:accent4>
          <a:srgbClr val="DCDCDC"/>
        </a:accent4>
        <a:accent5>
          <a:srgbClr val="E2B9FF"/>
        </a:accent5>
        <a:accent6>
          <a:srgbClr val="890089"/>
        </a:accent6>
        <a:hlink>
          <a:srgbClr val="FF9900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FFFFCC"/>
        </a:dk2>
        <a:lt2>
          <a:srgbClr val="FF3300"/>
        </a:lt2>
        <a:accent1>
          <a:srgbClr val="FF7C80"/>
        </a:accent1>
        <a:accent2>
          <a:srgbClr val="990000"/>
        </a:accent2>
        <a:accent3>
          <a:srgbClr val="C1AAAA"/>
        </a:accent3>
        <a:accent4>
          <a:srgbClr val="DCDCDC"/>
        </a:accent4>
        <a:accent5>
          <a:srgbClr val="FFBFC1"/>
        </a:accent5>
        <a:accent6>
          <a:srgbClr val="890000"/>
        </a:accent6>
        <a:hlink>
          <a:srgbClr val="FF66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麦田夕照">
  <a:themeElements>
    <a:clrScheme name="">
      <a:dk1>
        <a:srgbClr val="1C1C1C"/>
      </a:dk1>
      <a:lt1>
        <a:srgbClr val="523E26"/>
      </a:lt1>
      <a:dk2>
        <a:srgbClr val="654A1D"/>
      </a:dk2>
      <a:lt2>
        <a:srgbClr val="2D2015"/>
      </a:lt2>
      <a:accent1>
        <a:srgbClr val="B1A59D"/>
      </a:accent1>
      <a:accent2>
        <a:srgbClr val="8F5F2F"/>
      </a:accent2>
      <a:accent3>
        <a:srgbClr val="B3AFAB"/>
      </a:accent3>
      <a:accent4>
        <a:srgbClr val="161616"/>
      </a:accent4>
      <a:accent5>
        <a:srgbClr val="D4CFCC"/>
      </a:accent5>
      <a:accent6>
        <a:srgbClr val="805529"/>
      </a:accent6>
      <a:hlink>
        <a:srgbClr val="F4D700"/>
      </a:hlink>
      <a:folHlink>
        <a:srgbClr val="E7EBEB"/>
      </a:folHlink>
    </a:clrScheme>
    <a:fontScheme name="">
      <a:majorFont>
        <a:latin typeface="Tahoma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CC9900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B78900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C5B3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D2D2D2"/>
        </a:accent6>
        <a:hlink>
          <a:srgbClr val="CC6600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361B00"/>
        </a:dk1>
        <a:lt1>
          <a:srgbClr val="000099"/>
        </a:lt1>
        <a:dk2>
          <a:srgbClr val="333333"/>
        </a:dk2>
        <a:lt2>
          <a:srgbClr val="003366"/>
        </a:lt2>
        <a:accent1>
          <a:srgbClr val="3366CC"/>
        </a:accent1>
        <a:accent2>
          <a:srgbClr val="F09A00"/>
        </a:accent2>
        <a:accent3>
          <a:srgbClr val="AAAACA"/>
        </a:accent3>
        <a:accent4>
          <a:srgbClr val="2D1500"/>
        </a:accent4>
        <a:accent5>
          <a:srgbClr val="ADB9E2"/>
        </a:accent5>
        <a:accent6>
          <a:srgbClr val="D78A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926C00"/>
        </a:dk1>
        <a:lt1>
          <a:srgbClr val="686B5D"/>
        </a:lt1>
        <a:dk2>
          <a:srgbClr val="4D4D4D"/>
        </a:dk2>
        <a:lt2>
          <a:srgbClr val="777777"/>
        </a:lt2>
        <a:accent1>
          <a:srgbClr val="B2B2B2"/>
        </a:accent1>
        <a:accent2>
          <a:srgbClr val="809EA8"/>
        </a:accent2>
        <a:accent3>
          <a:srgbClr val="B9BAB6"/>
        </a:accent3>
        <a:accent4>
          <a:srgbClr val="7D5C00"/>
        </a:accent4>
        <a:accent5>
          <a:srgbClr val="D5D5D5"/>
        </a:accent5>
        <a:accent6>
          <a:srgbClr val="728D96"/>
        </a:accent6>
        <a:hlink>
          <a:srgbClr val="FFCC66"/>
        </a:hlink>
        <a:folHlink>
          <a:srgbClr val="F7F3E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CC9900"/>
        </a:dk1>
        <a:lt1>
          <a:srgbClr val="008080"/>
        </a:lt1>
        <a:dk2>
          <a:srgbClr val="006666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AF8300"/>
        </a:accent4>
        <a:accent5>
          <a:srgbClr val="AAB8B8"/>
        </a:accent5>
        <a:accent6>
          <a:srgbClr val="6163B2"/>
        </a:accent6>
        <a:hlink>
          <a:srgbClr val="FFC41F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111111"/>
        </a:dk1>
        <a:lt1>
          <a:srgbClr val="800000"/>
        </a:lt1>
        <a:dk2>
          <a:srgbClr val="663300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0D0D0D"/>
        </a:accent4>
        <a:accent5>
          <a:srgbClr val="E2ADAA"/>
        </a:accent5>
        <a:accent6>
          <a:srgbClr val="AA6C55"/>
        </a:accent6>
        <a:hlink>
          <a:srgbClr val="FFCC66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1C1C1C"/>
        </a:dk1>
        <a:lt1>
          <a:srgbClr val="523E26"/>
        </a:lt1>
        <a:dk2>
          <a:srgbClr val="654A1D"/>
        </a:dk2>
        <a:lt2>
          <a:srgbClr val="2D2015"/>
        </a:lt2>
        <a:accent1>
          <a:srgbClr val="B1A59D"/>
        </a:accent1>
        <a:accent2>
          <a:srgbClr val="8F5F2F"/>
        </a:accent2>
        <a:accent3>
          <a:srgbClr val="B3AFAB"/>
        </a:accent3>
        <a:accent4>
          <a:srgbClr val="161616"/>
        </a:accent4>
        <a:accent5>
          <a:srgbClr val="D4CFCC"/>
        </a:accent5>
        <a:accent6>
          <a:srgbClr val="805529"/>
        </a:accent6>
        <a:hlink>
          <a:srgbClr val="F4D700"/>
        </a:hlink>
        <a:folHlink>
          <a:srgbClr val="E7EB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Network">
  <a:themeElements>
    <a:clrScheme name="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B8989"/>
      </a:accent6>
      <a:hlink>
        <a:srgbClr val="7E9CE8"/>
      </a:hlink>
      <a:folHlink>
        <a:srgbClr val="D8D8EC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FFFFFF"/>
        </a:dk1>
        <a:lt1>
          <a:srgbClr val="000000"/>
        </a:lt1>
        <a:dk2>
          <a:srgbClr val="C0C0C0"/>
        </a:dk2>
        <a:lt2>
          <a:srgbClr val="4F747B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CDCDC"/>
        </a:accent4>
        <a:accent5>
          <a:srgbClr val="C3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4D0B0B"/>
        </a:lt1>
        <a:dk2>
          <a:srgbClr val="FFFFFF"/>
        </a:dk2>
        <a:lt2>
          <a:srgbClr val="3C0000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CDCDC"/>
        </a:accent4>
        <a:accent5>
          <a:srgbClr val="B9B9AD"/>
        </a:accent5>
        <a:accent6>
          <a:srgbClr val="B72D00"/>
        </a:accent6>
        <a:hlink>
          <a:srgbClr val="CC9900"/>
        </a:hlink>
        <a:folHlink>
          <a:srgbClr val="CCCC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15192B"/>
        </a:lt1>
        <a:dk2>
          <a:srgbClr val="CCCCFF"/>
        </a:dk2>
        <a:lt2>
          <a:srgbClr val="666699"/>
        </a:lt2>
        <a:accent1>
          <a:srgbClr val="4F893D"/>
        </a:accent1>
        <a:accent2>
          <a:srgbClr val="666699"/>
        </a:accent2>
        <a:accent3>
          <a:srgbClr val="AAAAAC"/>
        </a:accent3>
        <a:accent4>
          <a:srgbClr val="DCDCDC"/>
        </a:accent4>
        <a:accent5>
          <a:srgbClr val="B3C4AF"/>
        </a:accent5>
        <a:accent6>
          <a:srgbClr val="5B5B89"/>
        </a:accent6>
        <a:hlink>
          <a:srgbClr val="CC9900"/>
        </a:hlink>
        <a:folHlink>
          <a:srgbClr val="4837C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6001A"/>
        </a:lt1>
        <a:dk2>
          <a:srgbClr val="CCCC66"/>
        </a:dk2>
        <a:lt2>
          <a:srgbClr val="666699"/>
        </a:lt2>
        <a:accent1>
          <a:srgbClr val="FF3300"/>
        </a:accent1>
        <a:accent2>
          <a:srgbClr val="FF6600"/>
        </a:accent2>
        <a:accent3>
          <a:srgbClr val="C3AAAA"/>
        </a:accent3>
        <a:accent4>
          <a:srgbClr val="DCDCDC"/>
        </a:accent4>
        <a:accent5>
          <a:srgbClr val="FFADAA"/>
        </a:accent5>
        <a:accent6>
          <a:srgbClr val="E55B00"/>
        </a:accent6>
        <a:hlink>
          <a:srgbClr val="CC99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54"/>
        </a:lt1>
        <a:dk2>
          <a:srgbClr val="FFFFFF"/>
        </a:dk2>
        <a:lt2>
          <a:srgbClr val="666699"/>
        </a:lt2>
        <a:accent1>
          <a:srgbClr val="3333FF"/>
        </a:accent1>
        <a:accent2>
          <a:srgbClr val="006699"/>
        </a:accent2>
        <a:accent3>
          <a:srgbClr val="AAAAB4"/>
        </a:accent3>
        <a:accent4>
          <a:srgbClr val="DCDCDC"/>
        </a:accent4>
        <a:accent5>
          <a:srgbClr val="ADADFF"/>
        </a:accent5>
        <a:accent6>
          <a:srgbClr val="005B89"/>
        </a:accent6>
        <a:hlink>
          <a:srgbClr val="669900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30054B"/>
        </a:lt1>
        <a:dk2>
          <a:srgbClr val="FFFFFF"/>
        </a:dk2>
        <a:lt2>
          <a:srgbClr val="808080"/>
        </a:lt2>
        <a:accent1>
          <a:srgbClr val="797B9B"/>
        </a:accent1>
        <a:accent2>
          <a:srgbClr val="6B4FB1"/>
        </a:accent2>
        <a:accent3>
          <a:srgbClr val="ADAAB2"/>
        </a:accent3>
        <a:accent4>
          <a:srgbClr val="DCDCDC"/>
        </a:accent4>
        <a:accent5>
          <a:srgbClr val="BEBFCB"/>
        </a:accent5>
        <a:accent6>
          <a:srgbClr val="5F469E"/>
        </a:accent6>
        <a:hlink>
          <a:srgbClr val="7AACCE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CC"/>
        </a:dk1>
        <a:lt1>
          <a:srgbClr val="29527B"/>
        </a:lt1>
        <a:dk2>
          <a:srgbClr val="FFFFFF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CDCAF"/>
        </a:accent4>
        <a:accent5>
          <a:srgbClr val="E2E2AA"/>
        </a:accent5>
        <a:accent6>
          <a:srgbClr val="5B8989"/>
        </a:accent6>
        <a:hlink>
          <a:srgbClr val="D8D8E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476949"/>
        </a:lt1>
        <a:dk2>
          <a:srgbClr val="FFFFFF"/>
        </a:dk2>
        <a:lt2>
          <a:srgbClr val="666699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CDCDC"/>
        </a:accent4>
        <a:accent5>
          <a:srgbClr val="E2B9AA"/>
        </a:accent5>
        <a:accent6>
          <a:srgbClr val="B78900"/>
        </a:accent6>
        <a:hlink>
          <a:srgbClr val="669900"/>
        </a:hlink>
        <a:folHlink>
          <a:srgbClr val="A4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7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B8989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2579</Words>
  <Application>WPS 演示</Application>
  <PresentationFormat/>
  <Paragraphs>335</Paragraphs>
  <Slides>27</Slides>
  <Notes>2</Notes>
  <HiddenSlides>0</HiddenSlides>
  <MMClips>2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27</vt:i4>
      </vt:variant>
    </vt:vector>
  </HeadingPairs>
  <TitlesOfParts>
    <vt:vector size="49" baseType="lpstr">
      <vt:lpstr>Arial</vt:lpstr>
      <vt:lpstr>宋体</vt:lpstr>
      <vt:lpstr>Wingdings</vt:lpstr>
      <vt:lpstr>Comic Sans MS</vt:lpstr>
      <vt:lpstr>Tahoma</vt:lpstr>
      <vt:lpstr>Times New Roman</vt:lpstr>
      <vt:lpstr>黑体</vt:lpstr>
      <vt:lpstr>华文中宋</vt:lpstr>
      <vt:lpstr>隶书</vt:lpstr>
      <vt:lpstr>Verdana</vt:lpstr>
      <vt:lpstr>楷体_GB2312</vt:lpstr>
      <vt:lpstr>华文行楷</vt:lpstr>
      <vt:lpstr>华文琥珀</vt:lpstr>
      <vt:lpstr>Monotype Sorts</vt:lpstr>
      <vt:lpstr>楷体_GB2312</vt:lpstr>
      <vt:lpstr>微软雅黑</vt:lpstr>
      <vt:lpstr>新宋体</vt:lpstr>
      <vt:lpstr>Wingdings</vt:lpstr>
      <vt:lpstr>默认设计模板</vt:lpstr>
      <vt:lpstr>Crayons</vt:lpstr>
      <vt:lpstr>麦田夕照</vt:lpstr>
      <vt:lpstr>Network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xgq</cp:lastModifiedBy>
  <cp:revision>5</cp:revision>
  <dcterms:created xsi:type="dcterms:W3CDTF">2017-02-12T06:19:09Z</dcterms:created>
  <dcterms:modified xsi:type="dcterms:W3CDTF">2017-02-12T06:22:49Z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2052-10.1.0.6028</vt:lpwstr>
  </property>
</Properties>
</file>