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 id="2147483674" r:id="rId4"/>
    <p:sldMasterId id="2147483686" r:id="rId5"/>
    <p:sldMasterId id="2147483701" r:id="rId6"/>
    <p:sldMasterId id="2147483716" r:id="rId7"/>
    <p:sldMasterId id="2147483731" r:id="rId8"/>
  </p:sldMasterIdLst>
  <p:notesMasterIdLst>
    <p:notesMasterId r:id="rId28"/>
  </p:notesMasterIdLst>
  <p:sldIdLst>
    <p:sldId id="307" r:id="rId9"/>
    <p:sldId id="448" r:id="rId10"/>
    <p:sldId id="271" r:id="rId11"/>
    <p:sldId id="314" r:id="rId12"/>
    <p:sldId id="432" r:id="rId13"/>
    <p:sldId id="434" r:id="rId14"/>
    <p:sldId id="452" r:id="rId15"/>
    <p:sldId id="392" r:id="rId16"/>
    <p:sldId id="450" r:id="rId17"/>
    <p:sldId id="390" r:id="rId18"/>
    <p:sldId id="426" r:id="rId19"/>
    <p:sldId id="453" r:id="rId20"/>
    <p:sldId id="442" r:id="rId21"/>
    <p:sldId id="444" r:id="rId22"/>
    <p:sldId id="449" r:id="rId23"/>
    <p:sldId id="451" r:id="rId24"/>
    <p:sldId id="445" r:id="rId25"/>
    <p:sldId id="447" r:id="rId26"/>
    <p:sldId id="348" r:id="rId27"/>
  </p:sldIdLst>
  <p:sldSz cx="9144000" cy="6858000" type="screen4x3"/>
  <p:notesSz cx="6858000" cy="9144000"/>
  <p:custDataLst>
    <p:tags r:id="rId32"/>
  </p:custDataLst>
  <p:defaultTex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6600CC"/>
    <a:srgbClr val="FF0000"/>
    <a:srgbClr val="008000"/>
    <a:srgbClr val="FF00FF"/>
    <a:srgbClr val="6600FF"/>
    <a:srgbClr val="9999FF"/>
    <a:srgbClr val="CC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3566"/>
  </p:normalViewPr>
  <p:slideViewPr>
    <p:cSldViewPr snapToGrid="0">
      <p:cViewPr>
        <p:scale>
          <a:sx n="66" d="100"/>
          <a:sy n="66" d="100"/>
        </p:scale>
        <p:origin x="-984" y="-216"/>
      </p:cViewPr>
      <p:guideLst>
        <p:guide orient="horz" pos="2160"/>
        <p:guide pos="2924"/>
      </p:guideLst>
    </p:cSldViewPr>
  </p:slideViewPr>
  <p:notesTextViewPr>
    <p:cViewPr>
      <p:scale>
        <a:sx n="1" d="1"/>
        <a:sy n="1" d="1"/>
      </p:scale>
      <p:origin x="0" y="0"/>
    </p:cViewPr>
  </p:notesTextViewPr>
  <p:gridSpacing cx="36004" cy="36004"/>
</p:viewPr>
</file>

<file path=ppt/_rels/presentation.xml.rels><?xml version="1.0" encoding="UTF-8" standalone="yes"?>
<Relationships xmlns="http://schemas.openxmlformats.org/package/2006/relationships"><Relationship Id="rId9" Type="http://schemas.openxmlformats.org/officeDocument/2006/relationships/slide" Target="slides/slide1.xml"/><Relationship Id="rId8" Type="http://schemas.openxmlformats.org/officeDocument/2006/relationships/slideMaster" Target="slideMasters/slideMaster7.xml"/><Relationship Id="rId7" Type="http://schemas.openxmlformats.org/officeDocument/2006/relationships/slideMaster" Target="slideMasters/slideMaster6.xml"/><Relationship Id="rId6" Type="http://schemas.openxmlformats.org/officeDocument/2006/relationships/slideMaster" Target="slideMasters/slideMaster5.xml"/><Relationship Id="rId5" Type="http://schemas.openxmlformats.org/officeDocument/2006/relationships/slideMaster" Target="slideMasters/slideMaster4.xml"/><Relationship Id="rId4" Type="http://schemas.openxmlformats.org/officeDocument/2006/relationships/slideMaster" Target="slideMasters/slideMaster3.xml"/><Relationship Id="rId32" Type="http://schemas.openxmlformats.org/officeDocument/2006/relationships/tags" Target="tags/tag1.xml"/><Relationship Id="rId31" Type="http://schemas.openxmlformats.org/officeDocument/2006/relationships/tableStyles" Target="tableStyles.xml"/><Relationship Id="rId30" Type="http://schemas.openxmlformats.org/officeDocument/2006/relationships/viewProps" Target="viewProps.xml"/><Relationship Id="rId3" Type="http://schemas.openxmlformats.org/officeDocument/2006/relationships/slideMaster" Target="slideMasters/slideMaster2.xml"/><Relationship Id="rId29" Type="http://schemas.openxmlformats.org/officeDocument/2006/relationships/presProps" Target="presProps.xml"/><Relationship Id="rId28" Type="http://schemas.openxmlformats.org/officeDocument/2006/relationships/notesMaster" Target="notesMasters/notesMaster1.xml"/><Relationship Id="rId27" Type="http://schemas.openxmlformats.org/officeDocument/2006/relationships/slide" Target="slides/slide19.xml"/><Relationship Id="rId26" Type="http://schemas.openxmlformats.org/officeDocument/2006/relationships/slide" Target="slides/slide18.xml"/><Relationship Id="rId25" Type="http://schemas.openxmlformats.org/officeDocument/2006/relationships/slide" Target="slides/slide17.xml"/><Relationship Id="rId24" Type="http://schemas.openxmlformats.org/officeDocument/2006/relationships/slide" Target="slides/slide16.xml"/><Relationship Id="rId23" Type="http://schemas.openxmlformats.org/officeDocument/2006/relationships/slide" Target="slides/slide15.xml"/><Relationship Id="rId22" Type="http://schemas.openxmlformats.org/officeDocument/2006/relationships/slide" Target="slides/slide14.xml"/><Relationship Id="rId21" Type="http://schemas.openxmlformats.org/officeDocument/2006/relationships/slide" Target="slides/slide13.xml"/><Relationship Id="rId20" Type="http://schemas.openxmlformats.org/officeDocument/2006/relationships/slide" Target="slides/slide12.xml"/><Relationship Id="rId2" Type="http://schemas.openxmlformats.org/officeDocument/2006/relationships/theme" Target="theme/theme1.xml"/><Relationship Id="rId19" Type="http://schemas.openxmlformats.org/officeDocument/2006/relationships/slide" Target="slides/slide11.xml"/><Relationship Id="rId18" Type="http://schemas.openxmlformats.org/officeDocument/2006/relationships/slide" Target="slides/slide10.xml"/><Relationship Id="rId17" Type="http://schemas.openxmlformats.org/officeDocument/2006/relationships/slide" Target="slides/slide9.xml"/><Relationship Id="rId16" Type="http://schemas.openxmlformats.org/officeDocument/2006/relationships/slide" Target="slides/slide8.xml"/><Relationship Id="rId15" Type="http://schemas.openxmlformats.org/officeDocument/2006/relationships/slide" Target="slides/slide7.xml"/><Relationship Id="rId14" Type="http://schemas.openxmlformats.org/officeDocument/2006/relationships/slide" Target="slides/slide6.xml"/><Relationship Id="rId13" Type="http://schemas.openxmlformats.org/officeDocument/2006/relationships/slide" Target="slides/slide5.xml"/><Relationship Id="rId12" Type="http://schemas.openxmlformats.org/officeDocument/2006/relationships/slide" Target="slides/slide4.xml"/><Relationship Id="rId11" Type="http://schemas.openxmlformats.org/officeDocument/2006/relationships/slide" Target="slides/slide3.xml"/><Relationship Id="rId10" Type="http://schemas.openxmlformats.org/officeDocument/2006/relationships/slide" Target="slides/slide2.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3250" name="页眉占位符 53249"/>
          <p:cNvSpPr>
            <a:spLocks noGrp="1"/>
          </p:cNvSpPr>
          <p:nvPr>
            <p:ph type="hdr" sz="quarter"/>
          </p:nvPr>
        </p:nvSpPr>
        <p:spPr>
          <a:xfrm>
            <a:off x="0" y="0"/>
            <a:ext cx="2971800" cy="457200"/>
          </a:xfrm>
          <a:prstGeom prst="rect">
            <a:avLst/>
          </a:prstGeom>
          <a:noFill/>
          <a:ln w="9525">
            <a:noFill/>
          </a:ln>
        </p:spPr>
        <p:txBody>
          <a:bodyPr/>
          <a:lstStyle>
            <a:lvl1pPr>
              <a:buFont typeface="Arial" panose="020B0604020202020204" pitchFamily="34" charset="0"/>
              <a:buNone/>
              <a:defRPr sz="1200" noProof="1">
                <a:latin typeface="Arial" panose="020B0604020202020204" pitchFamily="34" charset="0"/>
                <a:ea typeface="宋体" panose="02010600030101010101" pitchFamily="2" charset="-122"/>
              </a:defRPr>
            </a:lvl1pPr>
          </a:lstStyle>
          <a:p>
            <a:pPr>
              <a:defRPr/>
            </a:pPr>
            <a:endParaRPr lang="zh-CN" altLang="en-US"/>
          </a:p>
        </p:txBody>
      </p:sp>
      <p:sp>
        <p:nvSpPr>
          <p:cNvPr id="53251" name="日期占位符 53250"/>
          <p:cNvSpPr>
            <a:spLocks noGrp="1"/>
          </p:cNvSpPr>
          <p:nvPr>
            <p:ph type="dt" idx="1"/>
          </p:nvPr>
        </p:nvSpPr>
        <p:spPr>
          <a:xfrm>
            <a:off x="3884613" y="0"/>
            <a:ext cx="2971800" cy="457200"/>
          </a:xfrm>
          <a:prstGeom prst="rect">
            <a:avLst/>
          </a:prstGeom>
          <a:noFill/>
          <a:ln w="9525">
            <a:noFill/>
          </a:ln>
        </p:spPr>
        <p:txBody>
          <a:bodyPr/>
          <a:lstStyle>
            <a:lvl1pPr algn="r">
              <a:buFont typeface="Arial" panose="020B0604020202020204" pitchFamily="34" charset="0"/>
              <a:buNone/>
              <a:defRPr sz="1200" noProof="1">
                <a:latin typeface="Arial" panose="020B0604020202020204" pitchFamily="34" charset="0"/>
                <a:ea typeface="宋体" panose="02010600030101010101" pitchFamily="2" charset="-122"/>
              </a:defRPr>
            </a:lvl1pPr>
          </a:lstStyle>
          <a:p>
            <a:pPr>
              <a:defRPr/>
            </a:pPr>
            <a:endParaRPr lang="zh-CN" altLang="en-US"/>
          </a:p>
        </p:txBody>
      </p:sp>
      <p:sp>
        <p:nvSpPr>
          <p:cNvPr id="98308" name="幻灯片图像占位符 53251"/>
          <p:cNvSpPr>
            <a:spLocks noGrp="1" noRot="1" noTextEdit="1"/>
          </p:cNvSpPr>
          <p:nvPr>
            <p:ph type="sldImg"/>
          </p:nvPr>
        </p:nvSpPr>
        <p:spPr bwMode="auto">
          <a:xfrm>
            <a:off x="1143000" y="685800"/>
            <a:ext cx="4572000" cy="3429000"/>
          </a:xfrm>
          <a:prstGeom prst="rect">
            <a:avLst/>
          </a:prstGeom>
          <a:noFill/>
          <a:ln w="9525">
            <a:solidFill>
              <a:srgbClr val="000000"/>
            </a:solidFill>
            <a:miter lim="800000"/>
          </a:ln>
        </p:spPr>
      </p:sp>
      <p:sp>
        <p:nvSpPr>
          <p:cNvPr id="7173" name="文本占位符 53252"/>
          <p:cNvSpPr>
            <a:spLocks noGrp="1" noChangeArrowheads="1"/>
          </p:cNvSpPr>
          <p:nvPr>
            <p:ph type="body" sz="quarter" idx="4294967295"/>
          </p:nvPr>
        </p:nvSpPr>
        <p:spPr bwMode="auto">
          <a:xfrm>
            <a:off x="685800" y="4343400"/>
            <a:ext cx="5486400" cy="4114800"/>
          </a:xfrm>
          <a:prstGeom prst="rect">
            <a:avLst/>
          </a:prstGeom>
          <a:noFill/>
          <a:ln w="9525">
            <a:noFill/>
            <a:miter lim="800000"/>
          </a:ln>
        </p:spPr>
        <p:txBody>
          <a:bodyPr vert="horz" wrap="square" lIns="91440" tIns="45720" rIns="91440" bIns="45720" numCol="1" anchor="t" anchorCtr="0" compatLnSpc="1"/>
          <a:lstStyle/>
          <a:p>
            <a:pPr lvl="0"/>
            <a:r>
              <a:rPr lang="zh-CN" altLang="en-US" noProof="0" smtClean="0"/>
              <a:t>单击此处编辑母版文本样式</a:t>
            </a:r>
            <a:endParaRPr lang="zh-CN" altLang="en-US" noProof="0" smtClean="0"/>
          </a:p>
          <a:p>
            <a:pPr lvl="1"/>
            <a:r>
              <a:rPr lang="zh-CN" altLang="en-US" noProof="0" smtClean="0"/>
              <a:t>第二级</a:t>
            </a:r>
            <a:endParaRPr lang="zh-CN" altLang="en-US" noProof="0" smtClean="0"/>
          </a:p>
          <a:p>
            <a:pPr lvl="2"/>
            <a:r>
              <a:rPr lang="zh-CN" altLang="en-US" noProof="0" smtClean="0"/>
              <a:t>第三级</a:t>
            </a:r>
            <a:endParaRPr lang="zh-CN" altLang="en-US" noProof="0" smtClean="0"/>
          </a:p>
          <a:p>
            <a:pPr lvl="3"/>
            <a:r>
              <a:rPr lang="zh-CN" altLang="en-US" noProof="0" smtClean="0"/>
              <a:t>第四级</a:t>
            </a:r>
            <a:endParaRPr lang="zh-CN" altLang="en-US" noProof="0" smtClean="0"/>
          </a:p>
          <a:p>
            <a:pPr lvl="4"/>
            <a:r>
              <a:rPr lang="zh-CN" altLang="en-US" noProof="0" smtClean="0"/>
              <a:t>第五级</a:t>
            </a:r>
            <a:endParaRPr lang="zh-CN" altLang="en-US" noProof="0" smtClean="0"/>
          </a:p>
        </p:txBody>
      </p:sp>
      <p:sp>
        <p:nvSpPr>
          <p:cNvPr id="53254" name="页脚占位符 53253"/>
          <p:cNvSpPr>
            <a:spLocks noGrp="1"/>
          </p:cNvSpPr>
          <p:nvPr>
            <p:ph type="ftr" sz="quarter" idx="4"/>
          </p:nvPr>
        </p:nvSpPr>
        <p:spPr>
          <a:xfrm>
            <a:off x="0" y="8685213"/>
            <a:ext cx="2971800" cy="457200"/>
          </a:xfrm>
          <a:prstGeom prst="rect">
            <a:avLst/>
          </a:prstGeom>
          <a:noFill/>
          <a:ln w="9525">
            <a:noFill/>
          </a:ln>
        </p:spPr>
        <p:txBody>
          <a:bodyPr anchor="b"/>
          <a:lstStyle>
            <a:lvl1pPr>
              <a:buFont typeface="Arial" panose="020B0604020202020204" pitchFamily="34" charset="0"/>
              <a:buNone/>
              <a:defRPr sz="1200" noProof="1">
                <a:latin typeface="Arial" panose="020B0604020202020204" pitchFamily="34" charset="0"/>
                <a:ea typeface="宋体" panose="02010600030101010101" pitchFamily="2" charset="-122"/>
              </a:defRPr>
            </a:lvl1pPr>
          </a:lstStyle>
          <a:p>
            <a:pPr>
              <a:defRPr/>
            </a:pPr>
            <a:endParaRPr lang="zh-CN" altLang="en-US"/>
          </a:p>
        </p:txBody>
      </p:sp>
      <p:sp>
        <p:nvSpPr>
          <p:cNvPr id="53255" name="灯片编号占位符 53254"/>
          <p:cNvSpPr>
            <a:spLocks noGrp="1"/>
          </p:cNvSpPr>
          <p:nvPr>
            <p:ph type="sldNum" sz="quarter" idx="5"/>
          </p:nvPr>
        </p:nvSpPr>
        <p:spPr>
          <a:xfrm>
            <a:off x="3884613" y="8685213"/>
            <a:ext cx="2971800" cy="457200"/>
          </a:xfrm>
          <a:prstGeom prst="rect">
            <a:avLst/>
          </a:prstGeom>
          <a:noFill/>
          <a:ln w="9525">
            <a:noFill/>
          </a:ln>
        </p:spPr>
        <p:txBody>
          <a:bodyPr vert="horz" wrap="square" lIns="91440" tIns="45720" rIns="91440" bIns="45720" numCol="1" anchor="b" anchorCtr="0" compatLnSpc="1"/>
          <a:lstStyle>
            <a:lvl1pPr algn="r">
              <a:buFont typeface="Arial" panose="020B0604020202020204" pitchFamily="34" charset="0"/>
              <a:buNone/>
              <a:defRPr sz="1200">
                <a:latin typeface="Arial" panose="020B0604020202020204" pitchFamily="34" charset="0"/>
                <a:ea typeface="宋体" panose="02010600030101010101" pitchFamily="2" charset="-122"/>
              </a:defRPr>
            </a:lvl1pPr>
          </a:lstStyle>
          <a:p>
            <a:pPr>
              <a:defRPr/>
            </a:pPr>
            <a:fld id="{BE48AC0C-49C0-4F91-976B-C3FA192C02EA}" type="slidenum">
              <a:rPr lang="zh-CN" altLang="en-US"/>
            </a:fld>
            <a:endParaRPr lang="zh-CN" altLang="en-US"/>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defRPr>
    </a:lvl1pPr>
    <a:lvl2pPr marL="457200" lvl="1"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defRPr>
    </a:lvl2pPr>
    <a:lvl3pPr marL="914400" lvl="2"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defRPr>
    </a:lvl3pPr>
    <a:lvl4pPr marL="1371600" lvl="3"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defRPr>
    </a:lvl4pPr>
    <a:lvl5pPr marL="1828800" lvl="4"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defRPr>
    </a:lvl5pPr>
    <a:lvl6pPr marL="2286000" lvl="5" indent="0" algn="l" defTabSz="914400" eaLnBrk="1" fontAlgn="base" latinLnBrk="0" hangingPunct="1">
      <a:lnSpc>
        <a:spcPct val="100000"/>
      </a:lnSpc>
      <a:spcBef>
        <a:spcPct val="30000"/>
      </a:spcBef>
      <a:spcAft>
        <a:spcPct val="0"/>
      </a:spcAft>
      <a:buNone/>
      <a:defRPr sz="1200" b="0" i="0" u="none" kern="1200" baseline="0">
        <a:solidFill>
          <a:schemeClr val="tx1"/>
        </a:solidFill>
        <a:latin typeface="Calibri" panose="020F0502020204030204" pitchFamily="34" charset="0"/>
        <a:ea typeface="宋体" panose="02010600030101010101" pitchFamily="2" charset="-122"/>
      </a:defRPr>
    </a:lvl6pPr>
    <a:lvl7pPr marL="2743200" lvl="6" indent="0" algn="l" defTabSz="914400" eaLnBrk="1" fontAlgn="base" latinLnBrk="0" hangingPunct="1">
      <a:lnSpc>
        <a:spcPct val="100000"/>
      </a:lnSpc>
      <a:spcBef>
        <a:spcPct val="30000"/>
      </a:spcBef>
      <a:spcAft>
        <a:spcPct val="0"/>
      </a:spcAft>
      <a:buNone/>
      <a:defRPr sz="1200" b="0" i="0" u="none" kern="1200" baseline="0">
        <a:solidFill>
          <a:schemeClr val="tx1"/>
        </a:solidFill>
        <a:latin typeface="Calibri" panose="020F0502020204030204" pitchFamily="34" charset="0"/>
        <a:ea typeface="宋体" panose="02010600030101010101" pitchFamily="2" charset="-122"/>
      </a:defRPr>
    </a:lvl7pPr>
    <a:lvl8pPr marL="3200400" lvl="7" indent="0" algn="l" defTabSz="914400" eaLnBrk="1" fontAlgn="base" latinLnBrk="0" hangingPunct="1">
      <a:lnSpc>
        <a:spcPct val="100000"/>
      </a:lnSpc>
      <a:spcBef>
        <a:spcPct val="30000"/>
      </a:spcBef>
      <a:spcAft>
        <a:spcPct val="0"/>
      </a:spcAft>
      <a:buNone/>
      <a:defRPr sz="1200" b="0" i="0" u="none" kern="1200" baseline="0">
        <a:solidFill>
          <a:schemeClr val="tx1"/>
        </a:solidFill>
        <a:latin typeface="Calibri" panose="020F0502020204030204" pitchFamily="34" charset="0"/>
        <a:ea typeface="宋体" panose="02010600030101010101" pitchFamily="2" charset="-122"/>
      </a:defRPr>
    </a:lvl8pPr>
    <a:lvl9pPr marL="3657600" lvl="8" indent="0" algn="l" defTabSz="914400" eaLnBrk="1" fontAlgn="base" latinLnBrk="0" hangingPunct="1">
      <a:lnSpc>
        <a:spcPct val="100000"/>
      </a:lnSpc>
      <a:spcBef>
        <a:spcPct val="30000"/>
      </a:spcBef>
      <a:spcAft>
        <a:spcPct val="0"/>
      </a:spcAft>
      <a:buNone/>
      <a:defRPr sz="1200" b="0" i="0" u="none" kern="1200" baseline="0">
        <a:solidFill>
          <a:schemeClr val="tx1"/>
        </a:solidFill>
        <a:latin typeface="Calibri" panose="020F0502020204030204" pitchFamily="34" charset="0"/>
        <a:ea typeface="宋体" panose="02010600030101010101" pitchFamily="2" charset="-122"/>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1" name="幻灯片图像占位符 1"/>
          <p:cNvSpPr>
            <a:spLocks noGrp="1" noRot="1" noTextEdit="1"/>
          </p:cNvSpPr>
          <p:nvPr>
            <p:ph type="sldImg"/>
          </p:nvPr>
        </p:nvSpPr>
        <p:spPr/>
      </p:sp>
      <p:sp>
        <p:nvSpPr>
          <p:cNvPr id="117762" name="文本占位符 2"/>
          <p:cNvSpPr>
            <a:spLocks noGrp="1"/>
          </p:cNvSpPr>
          <p:nvPr>
            <p:ph type="body"/>
          </p:nvPr>
        </p:nvSpPr>
        <p:spPr>
          <a:noFill/>
        </p:spPr>
        <p:txBody>
          <a:bodyPr/>
          <a:lstStyle/>
          <a:p>
            <a:pPr eaLnBrk="1" hangingPunct="1"/>
            <a:endParaRPr lang="zh-CN" altLang="en-US" smtClean="0">
              <a:ea typeface="宋体" panose="02010600030101010101" pitchFamily="2"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6.xml"/></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6.xml"/></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6.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6.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a:prstGeom prst="rect">
            <a:avLst/>
          </a:prstGeom>
        </p:spPr>
        <p:txBody>
          <a:bodyPr anchor="b"/>
          <a:lstStyle>
            <a:lvl1pPr algn="ctr">
              <a:defRPr sz="6000"/>
            </a:lvl1p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143000" y="3602038"/>
            <a:ext cx="6858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noProof="1" smtClean="0"/>
              <a:t>单击此处编辑母版副标题样式</a:t>
            </a:r>
            <a:endParaRPr lang="zh-CN" altLang="en-US" noProof="1"/>
          </a:p>
        </p:txBody>
      </p:sp>
    </p:spTree>
  </p:cSld>
  <p:clrMapOvr>
    <a:masterClrMapping/>
  </p:clrMapOvr>
  <p:transition>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366607"/>
            <a:ext cx="8229600" cy="1524000"/>
          </a:xfrm>
          <a:prstGeom prst="rect">
            <a:avLst/>
          </a:prstGeom>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457200" y="2133600"/>
            <a:ext cx="8229600" cy="6035040"/>
          </a:xfrm>
          <a:prstGeom prst="rect">
            <a:avLst/>
          </a:prstGeom>
        </p:spPr>
        <p:txBody>
          <a:bodyPr vert="eaVert"/>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p:transition>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365125"/>
            <a:ext cx="1971675" cy="5811838"/>
          </a:xfrm>
          <a:prstGeom prst="rect">
            <a:avLst/>
          </a:prstGeo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628650" y="365125"/>
            <a:ext cx="5800725" cy="5811838"/>
          </a:xfrm>
          <a:prstGeom prst="rect">
            <a:avLst/>
          </a:prstGeom>
        </p:spPr>
        <p:txBody>
          <a:bodyPr vert="eaVert"/>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p:transition>
    <p:random/>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transition>
    <p:random/>
  </p:transition>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showMasterSp="0" userDrawn="1">
  <p:cSld name="自定义版式">
    <p:spTree>
      <p:nvGrpSpPr>
        <p:cNvPr id="1" name=""/>
        <p:cNvGrpSpPr/>
        <p:nvPr/>
      </p:nvGrpSpPr>
      <p:grpSpPr>
        <a:xfrm>
          <a:off x="0" y="0"/>
          <a:ext cx="0" cy="0"/>
          <a:chOff x="0" y="0"/>
          <a:chExt cx="0" cy="0"/>
        </a:xfrm>
      </p:grpSpPr>
      <p:pic>
        <p:nvPicPr>
          <p:cNvPr id="3" name="Picture 18" descr="22458PICkZz_1024"/>
          <p:cNvPicPr>
            <a:picLocks noChangeAspect="1"/>
          </p:cNvPicPr>
          <p:nvPr/>
        </p:nvPicPr>
        <p:blipFill>
          <a:blip r:embed="rId2"/>
          <a:srcRect r="63069" b="84206"/>
          <a:stretch>
            <a:fillRect/>
          </a:stretch>
        </p:blipFill>
        <p:spPr bwMode="auto">
          <a:xfrm>
            <a:off x="0" y="0"/>
            <a:ext cx="9144000" cy="312738"/>
          </a:xfrm>
          <a:prstGeom prst="rect">
            <a:avLst/>
          </a:prstGeom>
          <a:noFill/>
          <a:ln w="9525">
            <a:noFill/>
            <a:miter lim="800000"/>
            <a:headEnd/>
            <a:tailEnd/>
          </a:ln>
        </p:spPr>
      </p:pic>
      <p:pic>
        <p:nvPicPr>
          <p:cNvPr id="4" name="图片 54280" descr="优翼不带字1"/>
          <p:cNvPicPr>
            <a:picLocks noChangeAspect="1"/>
          </p:cNvPicPr>
          <p:nvPr/>
        </p:nvPicPr>
        <p:blipFill>
          <a:blip r:embed="rId3">
            <a:clrChange>
              <a:clrFrom>
                <a:srgbClr val="F9F9F9"/>
              </a:clrFrom>
              <a:clrTo>
                <a:srgbClr val="F9F9F9">
                  <a:alpha val="0"/>
                </a:srgbClr>
              </a:clrTo>
            </a:clrChange>
          </a:blip>
          <a:srcRect l="4703" t="3484" r="17938" b="6213"/>
          <a:stretch>
            <a:fillRect/>
          </a:stretch>
        </p:blipFill>
        <p:spPr bwMode="auto">
          <a:xfrm>
            <a:off x="8180388" y="7938"/>
            <a:ext cx="909637" cy="407987"/>
          </a:xfrm>
          <a:prstGeom prst="rect">
            <a:avLst/>
          </a:prstGeom>
          <a:noFill/>
          <a:ln w="9525">
            <a:noFill/>
            <a:miter lim="800000"/>
            <a:headEnd/>
            <a:tailEnd/>
          </a:ln>
        </p:spPr>
      </p:pic>
      <p:pic>
        <p:nvPicPr>
          <p:cNvPr id="5" name="Picture 16" descr="22458PICkZz_1024"/>
          <p:cNvPicPr>
            <a:picLocks noChangeAspect="1"/>
          </p:cNvPicPr>
          <p:nvPr/>
        </p:nvPicPr>
        <p:blipFill>
          <a:blip r:embed="rId2"/>
          <a:srcRect r="20149" b="82805"/>
          <a:stretch>
            <a:fillRect/>
          </a:stretch>
        </p:blipFill>
        <p:spPr bwMode="auto">
          <a:xfrm>
            <a:off x="0" y="6537325"/>
            <a:ext cx="9144000" cy="322263"/>
          </a:xfrm>
          <a:prstGeom prst="rect">
            <a:avLst/>
          </a:prstGeom>
          <a:noFill/>
          <a:ln w="9525">
            <a:noFill/>
            <a:miter lim="800000"/>
            <a:headEnd/>
            <a:tailEnd/>
          </a:ln>
        </p:spPr>
      </p:pic>
      <p:sp>
        <p:nvSpPr>
          <p:cNvPr id="6" name="文本框 1"/>
          <p:cNvSpPr txBox="1">
            <a:spLocks noChangeArrowheads="1"/>
          </p:cNvSpPr>
          <p:nvPr/>
        </p:nvSpPr>
        <p:spPr bwMode="auto">
          <a:xfrm>
            <a:off x="3373438" y="6469063"/>
            <a:ext cx="2395537" cy="365125"/>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b="1" smtClean="0">
                <a:solidFill>
                  <a:srgbClr val="0000FF"/>
                </a:solidFill>
                <a:latin typeface="Times New Roman" panose="02020603050405020304" pitchFamily="18" charset="0"/>
                <a:ea typeface="方正大黑_GBK" pitchFamily="65" charset="-122"/>
              </a:rPr>
              <a:t>www.youyi100.com</a:t>
            </a:r>
            <a:endParaRPr lang="en-US" altLang="zh-CN" b="1" smtClean="0">
              <a:solidFill>
                <a:srgbClr val="0000FF"/>
              </a:solidFill>
              <a:latin typeface="Times New Roman" panose="02020603050405020304" pitchFamily="18" charset="0"/>
              <a:ea typeface="方正大黑_GBK" pitchFamily="65" charset="-122"/>
            </a:endParaRPr>
          </a:p>
        </p:txBody>
      </p:sp>
      <p:sp>
        <p:nvSpPr>
          <p:cNvPr id="2" name="标题 1"/>
          <p:cNvSpPr>
            <a:spLocks noGrp="1"/>
          </p:cNvSpPr>
          <p:nvPr>
            <p:ph type="title"/>
          </p:nvPr>
        </p:nvSpPr>
        <p:spPr>
          <a:xfrm>
            <a:off x="838200" y="365125"/>
            <a:ext cx="10515600" cy="1325563"/>
          </a:xfrm>
        </p:spPr>
        <p:txBody>
          <a:bodyPr/>
          <a:lstStyle/>
          <a:p>
            <a:r>
              <a:rPr lang="zh-CN" altLang="en-US" noProof="1" smtClean="0"/>
              <a:t>单击此处编辑母版标题样式</a:t>
            </a:r>
            <a:endParaRPr lang="zh-CN" altLang="en-US" noProof="1"/>
          </a:p>
        </p:txBody>
      </p:sp>
      <p:sp>
        <p:nvSpPr>
          <p:cNvPr id="7" name="日期占位符 2"/>
          <p:cNvSpPr>
            <a:spLocks noGrp="1"/>
          </p:cNvSpPr>
          <p:nvPr>
            <p:ph type="dt" sz="half" idx="10"/>
          </p:nvPr>
        </p:nvSpPr>
        <p:spPr>
          <a:xfrm>
            <a:off x="838200" y="6356350"/>
            <a:ext cx="27432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8" name="页脚占位符 3"/>
          <p:cNvSpPr>
            <a:spLocks noGrp="1"/>
          </p:cNvSpPr>
          <p:nvPr>
            <p:ph type="ftr" sz="quarter" idx="11"/>
          </p:nvPr>
        </p:nvSpPr>
        <p:spPr>
          <a:xfrm>
            <a:off x="4038600" y="6356350"/>
            <a:ext cx="41148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9" name="灯片编号占位符 4"/>
          <p:cNvSpPr>
            <a:spLocks noGrp="1"/>
          </p:cNvSpPr>
          <p:nvPr>
            <p:ph type="sldNum" sz="quarter" idx="12"/>
          </p:nvPr>
        </p:nvSpPr>
        <p:spPr>
          <a:xfrm>
            <a:off x="8610600" y="6356350"/>
            <a:ext cx="2743200" cy="365125"/>
          </a:xfrm>
        </p:spPr>
        <p:txBody>
          <a:bodyPr vert="horz" wrap="square" lIns="91440" tIns="45720" rIns="91440" bIns="45720" numCol="1" anchor="t" anchorCtr="0" compatLnSpc="1"/>
          <a:lstStyle>
            <a:lvl1pPr>
              <a:buFont typeface="Arial" panose="020B0604020202020204" pitchFamily="34" charset="0"/>
              <a:buNone/>
              <a:defRPr>
                <a:latin typeface="Arial" panose="020B0604020202020204" pitchFamily="34" charset="0"/>
                <a:ea typeface="宋体" panose="02010600030101010101" pitchFamily="2" charset="-122"/>
              </a:defRPr>
            </a:lvl1pPr>
          </a:lstStyle>
          <a:p>
            <a:pPr>
              <a:defRPr/>
            </a:pPr>
            <a:fld id="{4A1C5C80-E36D-4AD0-8132-8323FA55A46C}" type="slidenum">
              <a:rPr lang="zh-CN" altLang="en-US"/>
            </a:fld>
            <a:endParaRPr lang="zh-CN" altLang="en-US"/>
          </a:p>
        </p:txBody>
      </p:sp>
    </p:spTree>
  </p:cSld>
  <p:clrMapOvr>
    <a:masterClrMapping/>
  </p:clrMapOvr>
  <p:transition>
    <p:random/>
  </p:transition>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showMasterSp="0" userDrawn="1">
  <p:cSld name="1_自定义版式">
    <p:spTree>
      <p:nvGrpSpPr>
        <p:cNvPr id="1" name=""/>
        <p:cNvGrpSpPr/>
        <p:nvPr/>
      </p:nvGrpSpPr>
      <p:grpSpPr>
        <a:xfrm>
          <a:off x="0" y="0"/>
          <a:ext cx="0" cy="0"/>
          <a:chOff x="0" y="0"/>
          <a:chExt cx="0" cy="0"/>
        </a:xfrm>
      </p:grpSpPr>
      <p:pic>
        <p:nvPicPr>
          <p:cNvPr id="3" name="Picture 18" descr="22458PICkZz_1024"/>
          <p:cNvPicPr>
            <a:picLocks noChangeAspect="1"/>
          </p:cNvPicPr>
          <p:nvPr/>
        </p:nvPicPr>
        <p:blipFill>
          <a:blip r:embed="rId2"/>
          <a:srcRect r="63069" b="84206"/>
          <a:stretch>
            <a:fillRect/>
          </a:stretch>
        </p:blipFill>
        <p:spPr bwMode="auto">
          <a:xfrm>
            <a:off x="0" y="0"/>
            <a:ext cx="9144000" cy="312738"/>
          </a:xfrm>
          <a:prstGeom prst="rect">
            <a:avLst/>
          </a:prstGeom>
          <a:noFill/>
          <a:ln w="9525">
            <a:noFill/>
            <a:miter lim="800000"/>
            <a:headEnd/>
            <a:tailEnd/>
          </a:ln>
        </p:spPr>
      </p:pic>
      <p:pic>
        <p:nvPicPr>
          <p:cNvPr id="4" name="图片 54280" descr="优翼不带字1"/>
          <p:cNvPicPr>
            <a:picLocks noChangeAspect="1"/>
          </p:cNvPicPr>
          <p:nvPr/>
        </p:nvPicPr>
        <p:blipFill>
          <a:blip r:embed="rId3">
            <a:clrChange>
              <a:clrFrom>
                <a:srgbClr val="F9F9F9"/>
              </a:clrFrom>
              <a:clrTo>
                <a:srgbClr val="F9F9F9">
                  <a:alpha val="0"/>
                </a:srgbClr>
              </a:clrTo>
            </a:clrChange>
          </a:blip>
          <a:srcRect l="4703" t="3484" r="17938" b="6213"/>
          <a:stretch>
            <a:fillRect/>
          </a:stretch>
        </p:blipFill>
        <p:spPr bwMode="auto">
          <a:xfrm>
            <a:off x="8180388" y="7938"/>
            <a:ext cx="909637" cy="407987"/>
          </a:xfrm>
          <a:prstGeom prst="rect">
            <a:avLst/>
          </a:prstGeom>
          <a:noFill/>
          <a:ln w="9525">
            <a:noFill/>
            <a:miter lim="800000"/>
            <a:headEnd/>
            <a:tailEnd/>
          </a:ln>
        </p:spPr>
      </p:pic>
      <p:pic>
        <p:nvPicPr>
          <p:cNvPr id="5" name="Picture 16" descr="22458PICkZz_1024"/>
          <p:cNvPicPr>
            <a:picLocks noChangeAspect="1"/>
          </p:cNvPicPr>
          <p:nvPr/>
        </p:nvPicPr>
        <p:blipFill>
          <a:blip r:embed="rId2"/>
          <a:srcRect r="20149" b="82805"/>
          <a:stretch>
            <a:fillRect/>
          </a:stretch>
        </p:blipFill>
        <p:spPr bwMode="auto">
          <a:xfrm>
            <a:off x="0" y="6537325"/>
            <a:ext cx="9144000" cy="322263"/>
          </a:xfrm>
          <a:prstGeom prst="rect">
            <a:avLst/>
          </a:prstGeom>
          <a:noFill/>
          <a:ln w="9525">
            <a:noFill/>
            <a:miter lim="800000"/>
            <a:headEnd/>
            <a:tailEnd/>
          </a:ln>
        </p:spPr>
      </p:pic>
      <p:sp>
        <p:nvSpPr>
          <p:cNvPr id="6" name="文本框 1"/>
          <p:cNvSpPr txBox="1">
            <a:spLocks noChangeArrowheads="1"/>
          </p:cNvSpPr>
          <p:nvPr/>
        </p:nvSpPr>
        <p:spPr bwMode="auto">
          <a:xfrm>
            <a:off x="3373438" y="6469063"/>
            <a:ext cx="2395537" cy="365125"/>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b="1" smtClean="0">
                <a:solidFill>
                  <a:srgbClr val="0000FF"/>
                </a:solidFill>
                <a:latin typeface="Times New Roman" panose="02020603050405020304" pitchFamily="18" charset="0"/>
                <a:ea typeface="方正大黑_GBK" pitchFamily="65" charset="-122"/>
              </a:rPr>
              <a:t>www.youyi100.com</a:t>
            </a:r>
            <a:endParaRPr lang="en-US" altLang="zh-CN" b="1" smtClean="0">
              <a:solidFill>
                <a:srgbClr val="0000FF"/>
              </a:solidFill>
              <a:latin typeface="Times New Roman" panose="02020603050405020304" pitchFamily="18" charset="0"/>
              <a:ea typeface="方正大黑_GBK" pitchFamily="65" charset="-122"/>
            </a:endParaRPr>
          </a:p>
        </p:txBody>
      </p:sp>
      <p:sp>
        <p:nvSpPr>
          <p:cNvPr id="2" name="标题 1"/>
          <p:cNvSpPr>
            <a:spLocks noGrp="1"/>
          </p:cNvSpPr>
          <p:nvPr>
            <p:ph type="title"/>
          </p:nvPr>
        </p:nvSpPr>
        <p:spPr>
          <a:xfrm>
            <a:off x="838200" y="365125"/>
            <a:ext cx="10515600" cy="1325563"/>
          </a:xfrm>
        </p:spPr>
        <p:txBody>
          <a:bodyPr/>
          <a:lstStyle/>
          <a:p>
            <a:r>
              <a:rPr lang="zh-CN" altLang="en-US" noProof="1" smtClean="0"/>
              <a:t>单击此处编辑母版标题样式</a:t>
            </a:r>
            <a:endParaRPr lang="zh-CN" altLang="en-US" noProof="1"/>
          </a:p>
        </p:txBody>
      </p:sp>
      <p:sp>
        <p:nvSpPr>
          <p:cNvPr id="7" name="日期占位符 2"/>
          <p:cNvSpPr>
            <a:spLocks noGrp="1"/>
          </p:cNvSpPr>
          <p:nvPr>
            <p:ph type="dt" sz="half" idx="10"/>
          </p:nvPr>
        </p:nvSpPr>
        <p:spPr>
          <a:xfrm>
            <a:off x="838200" y="6356350"/>
            <a:ext cx="27432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8" name="页脚占位符 3"/>
          <p:cNvSpPr>
            <a:spLocks noGrp="1"/>
          </p:cNvSpPr>
          <p:nvPr>
            <p:ph type="ftr" sz="quarter" idx="11"/>
          </p:nvPr>
        </p:nvSpPr>
        <p:spPr>
          <a:xfrm>
            <a:off x="4038600" y="6356350"/>
            <a:ext cx="41148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9" name="灯片编号占位符 4"/>
          <p:cNvSpPr>
            <a:spLocks noGrp="1"/>
          </p:cNvSpPr>
          <p:nvPr>
            <p:ph type="sldNum" sz="quarter" idx="12"/>
          </p:nvPr>
        </p:nvSpPr>
        <p:spPr>
          <a:xfrm>
            <a:off x="8610600" y="6356350"/>
            <a:ext cx="2743200" cy="365125"/>
          </a:xfrm>
        </p:spPr>
        <p:txBody>
          <a:bodyPr vert="horz" wrap="square" lIns="91440" tIns="45720" rIns="91440" bIns="45720" numCol="1" anchor="t" anchorCtr="0" compatLnSpc="1"/>
          <a:lstStyle>
            <a:lvl1pPr>
              <a:buFont typeface="Arial" panose="020B0604020202020204" pitchFamily="34" charset="0"/>
              <a:buNone/>
              <a:defRPr>
                <a:latin typeface="Arial" panose="020B0604020202020204" pitchFamily="34" charset="0"/>
                <a:ea typeface="宋体" panose="02010600030101010101" pitchFamily="2" charset="-122"/>
              </a:defRPr>
            </a:lvl1pPr>
          </a:lstStyle>
          <a:p>
            <a:pPr>
              <a:defRPr/>
            </a:pPr>
            <a:fld id="{979796DA-CFCD-4877-A4FB-B60D8F3A7A97}" type="slidenum">
              <a:rPr lang="zh-CN" altLang="en-US"/>
            </a:fld>
            <a:endParaRPr lang="zh-CN" altLang="en-US"/>
          </a:p>
        </p:txBody>
      </p:sp>
    </p:spTree>
  </p:cSld>
  <p:clrMapOvr>
    <a:masterClrMapping/>
  </p:clrMapOvr>
  <p:transition>
    <p:random/>
  </p:transition>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showMasterSp="0" userDrawn="1">
  <p:cSld name="2_自定义版式">
    <p:spTree>
      <p:nvGrpSpPr>
        <p:cNvPr id="1" name=""/>
        <p:cNvGrpSpPr/>
        <p:nvPr/>
      </p:nvGrpSpPr>
      <p:grpSpPr>
        <a:xfrm>
          <a:off x="0" y="0"/>
          <a:ext cx="0" cy="0"/>
          <a:chOff x="0" y="0"/>
          <a:chExt cx="0" cy="0"/>
        </a:xfrm>
      </p:grpSpPr>
      <p:pic>
        <p:nvPicPr>
          <p:cNvPr id="3" name="Picture 18" descr="22458PICkZz_1024"/>
          <p:cNvPicPr>
            <a:picLocks noChangeAspect="1"/>
          </p:cNvPicPr>
          <p:nvPr/>
        </p:nvPicPr>
        <p:blipFill>
          <a:blip r:embed="rId2"/>
          <a:srcRect r="63069" b="84206"/>
          <a:stretch>
            <a:fillRect/>
          </a:stretch>
        </p:blipFill>
        <p:spPr bwMode="auto">
          <a:xfrm>
            <a:off x="0" y="0"/>
            <a:ext cx="9144000" cy="312738"/>
          </a:xfrm>
          <a:prstGeom prst="rect">
            <a:avLst/>
          </a:prstGeom>
          <a:noFill/>
          <a:ln w="9525">
            <a:noFill/>
            <a:miter lim="800000"/>
            <a:headEnd/>
            <a:tailEnd/>
          </a:ln>
        </p:spPr>
      </p:pic>
      <p:pic>
        <p:nvPicPr>
          <p:cNvPr id="4" name="图片 54280" descr="优翼不带字1"/>
          <p:cNvPicPr>
            <a:picLocks noChangeAspect="1"/>
          </p:cNvPicPr>
          <p:nvPr/>
        </p:nvPicPr>
        <p:blipFill>
          <a:blip r:embed="rId3">
            <a:clrChange>
              <a:clrFrom>
                <a:srgbClr val="F9F9F9"/>
              </a:clrFrom>
              <a:clrTo>
                <a:srgbClr val="F9F9F9">
                  <a:alpha val="0"/>
                </a:srgbClr>
              </a:clrTo>
            </a:clrChange>
          </a:blip>
          <a:srcRect l="4703" t="3484" r="17938" b="6213"/>
          <a:stretch>
            <a:fillRect/>
          </a:stretch>
        </p:blipFill>
        <p:spPr bwMode="auto">
          <a:xfrm>
            <a:off x="8180388" y="7938"/>
            <a:ext cx="909637" cy="407987"/>
          </a:xfrm>
          <a:prstGeom prst="rect">
            <a:avLst/>
          </a:prstGeom>
          <a:noFill/>
          <a:ln w="9525">
            <a:noFill/>
            <a:miter lim="800000"/>
            <a:headEnd/>
            <a:tailEnd/>
          </a:ln>
        </p:spPr>
      </p:pic>
      <p:pic>
        <p:nvPicPr>
          <p:cNvPr id="5" name="Picture 16" descr="22458PICkZz_1024"/>
          <p:cNvPicPr>
            <a:picLocks noChangeAspect="1"/>
          </p:cNvPicPr>
          <p:nvPr/>
        </p:nvPicPr>
        <p:blipFill>
          <a:blip r:embed="rId2"/>
          <a:srcRect r="20149" b="82805"/>
          <a:stretch>
            <a:fillRect/>
          </a:stretch>
        </p:blipFill>
        <p:spPr bwMode="auto">
          <a:xfrm>
            <a:off x="0" y="6537325"/>
            <a:ext cx="9144000" cy="322263"/>
          </a:xfrm>
          <a:prstGeom prst="rect">
            <a:avLst/>
          </a:prstGeom>
          <a:noFill/>
          <a:ln w="9525">
            <a:noFill/>
            <a:miter lim="800000"/>
            <a:headEnd/>
            <a:tailEnd/>
          </a:ln>
        </p:spPr>
      </p:pic>
      <p:sp>
        <p:nvSpPr>
          <p:cNvPr id="6" name="文本框 1"/>
          <p:cNvSpPr txBox="1">
            <a:spLocks noChangeArrowheads="1"/>
          </p:cNvSpPr>
          <p:nvPr/>
        </p:nvSpPr>
        <p:spPr bwMode="auto">
          <a:xfrm>
            <a:off x="3373438" y="6469063"/>
            <a:ext cx="2395537" cy="365125"/>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b="1" smtClean="0">
                <a:solidFill>
                  <a:srgbClr val="0000FF"/>
                </a:solidFill>
                <a:latin typeface="Times New Roman" panose="02020603050405020304" pitchFamily="18" charset="0"/>
                <a:ea typeface="方正大黑_GBK" pitchFamily="65" charset="-122"/>
              </a:rPr>
              <a:t>www.youyi100.com</a:t>
            </a:r>
            <a:endParaRPr lang="en-US" altLang="zh-CN" b="1" smtClean="0">
              <a:solidFill>
                <a:srgbClr val="0000FF"/>
              </a:solidFill>
              <a:latin typeface="Times New Roman" panose="02020603050405020304" pitchFamily="18" charset="0"/>
              <a:ea typeface="方正大黑_GBK" pitchFamily="65" charset="-122"/>
            </a:endParaRPr>
          </a:p>
        </p:txBody>
      </p:sp>
      <p:sp>
        <p:nvSpPr>
          <p:cNvPr id="2" name="标题 1"/>
          <p:cNvSpPr>
            <a:spLocks noGrp="1"/>
          </p:cNvSpPr>
          <p:nvPr>
            <p:ph type="title"/>
          </p:nvPr>
        </p:nvSpPr>
        <p:spPr>
          <a:xfrm>
            <a:off x="838200" y="365125"/>
            <a:ext cx="10515600" cy="1325563"/>
          </a:xfrm>
        </p:spPr>
        <p:txBody>
          <a:bodyPr/>
          <a:lstStyle/>
          <a:p>
            <a:r>
              <a:rPr lang="zh-CN" altLang="en-US" noProof="1" smtClean="0"/>
              <a:t>单击此处编辑母版标题样式</a:t>
            </a:r>
            <a:endParaRPr lang="zh-CN" altLang="en-US" noProof="1"/>
          </a:p>
        </p:txBody>
      </p:sp>
      <p:sp>
        <p:nvSpPr>
          <p:cNvPr id="7" name="日期占位符 2"/>
          <p:cNvSpPr>
            <a:spLocks noGrp="1"/>
          </p:cNvSpPr>
          <p:nvPr>
            <p:ph type="dt" sz="half" idx="10"/>
          </p:nvPr>
        </p:nvSpPr>
        <p:spPr>
          <a:xfrm>
            <a:off x="838200" y="6356350"/>
            <a:ext cx="27432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8" name="页脚占位符 3"/>
          <p:cNvSpPr>
            <a:spLocks noGrp="1"/>
          </p:cNvSpPr>
          <p:nvPr>
            <p:ph type="ftr" sz="quarter" idx="11"/>
          </p:nvPr>
        </p:nvSpPr>
        <p:spPr>
          <a:xfrm>
            <a:off x="4038600" y="6356350"/>
            <a:ext cx="41148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9" name="灯片编号占位符 4"/>
          <p:cNvSpPr>
            <a:spLocks noGrp="1"/>
          </p:cNvSpPr>
          <p:nvPr>
            <p:ph type="sldNum" sz="quarter" idx="12"/>
          </p:nvPr>
        </p:nvSpPr>
        <p:spPr>
          <a:xfrm>
            <a:off x="8610600" y="6356350"/>
            <a:ext cx="2743200" cy="365125"/>
          </a:xfrm>
        </p:spPr>
        <p:txBody>
          <a:bodyPr vert="horz" wrap="square" lIns="91440" tIns="45720" rIns="91440" bIns="45720" numCol="1" anchor="t" anchorCtr="0" compatLnSpc="1"/>
          <a:lstStyle>
            <a:lvl1pPr>
              <a:buFont typeface="Arial" panose="020B0604020202020204" pitchFamily="34" charset="0"/>
              <a:buNone/>
              <a:defRPr>
                <a:latin typeface="Arial" panose="020B0604020202020204" pitchFamily="34" charset="0"/>
                <a:ea typeface="宋体" panose="02010600030101010101" pitchFamily="2" charset="-122"/>
              </a:defRPr>
            </a:lvl1pPr>
          </a:lstStyle>
          <a:p>
            <a:pPr>
              <a:defRPr/>
            </a:pPr>
            <a:fld id="{ADE55EB4-4EAE-4F70-967F-533BADCD8BA6}" type="slidenum">
              <a:rPr lang="zh-CN" altLang="en-US"/>
            </a:fld>
            <a:endParaRPr lang="zh-CN" altLang="en-US"/>
          </a:p>
        </p:txBody>
      </p:sp>
    </p:spTree>
  </p:cSld>
  <p:clrMapOvr>
    <a:masterClrMapping/>
  </p:clrMapOvr>
  <p:transition>
    <p:random/>
  </p:transition>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showMasterSp="0" userDrawn="1">
  <p:cSld name="3_自定义版式">
    <p:spTree>
      <p:nvGrpSpPr>
        <p:cNvPr id="1" name=""/>
        <p:cNvGrpSpPr/>
        <p:nvPr/>
      </p:nvGrpSpPr>
      <p:grpSpPr>
        <a:xfrm>
          <a:off x="0" y="0"/>
          <a:ext cx="0" cy="0"/>
          <a:chOff x="0" y="0"/>
          <a:chExt cx="0" cy="0"/>
        </a:xfrm>
      </p:grpSpPr>
      <p:pic>
        <p:nvPicPr>
          <p:cNvPr id="3" name="Picture 18" descr="22458PICkZz_1024"/>
          <p:cNvPicPr>
            <a:picLocks noChangeAspect="1"/>
          </p:cNvPicPr>
          <p:nvPr/>
        </p:nvPicPr>
        <p:blipFill>
          <a:blip r:embed="rId2"/>
          <a:srcRect r="63069" b="84206"/>
          <a:stretch>
            <a:fillRect/>
          </a:stretch>
        </p:blipFill>
        <p:spPr bwMode="auto">
          <a:xfrm>
            <a:off x="0" y="0"/>
            <a:ext cx="9144000" cy="312738"/>
          </a:xfrm>
          <a:prstGeom prst="rect">
            <a:avLst/>
          </a:prstGeom>
          <a:noFill/>
          <a:ln w="9525">
            <a:noFill/>
            <a:miter lim="800000"/>
            <a:headEnd/>
            <a:tailEnd/>
          </a:ln>
        </p:spPr>
      </p:pic>
      <p:pic>
        <p:nvPicPr>
          <p:cNvPr id="4" name="图片 54280" descr="优翼不带字1"/>
          <p:cNvPicPr>
            <a:picLocks noChangeAspect="1"/>
          </p:cNvPicPr>
          <p:nvPr/>
        </p:nvPicPr>
        <p:blipFill>
          <a:blip r:embed="rId3">
            <a:clrChange>
              <a:clrFrom>
                <a:srgbClr val="F9F9F9"/>
              </a:clrFrom>
              <a:clrTo>
                <a:srgbClr val="F9F9F9">
                  <a:alpha val="0"/>
                </a:srgbClr>
              </a:clrTo>
            </a:clrChange>
          </a:blip>
          <a:srcRect l="4703" t="3484" r="17938" b="6213"/>
          <a:stretch>
            <a:fillRect/>
          </a:stretch>
        </p:blipFill>
        <p:spPr bwMode="auto">
          <a:xfrm>
            <a:off x="8180388" y="7938"/>
            <a:ext cx="909637" cy="407987"/>
          </a:xfrm>
          <a:prstGeom prst="rect">
            <a:avLst/>
          </a:prstGeom>
          <a:noFill/>
          <a:ln w="9525">
            <a:noFill/>
            <a:miter lim="800000"/>
            <a:headEnd/>
            <a:tailEnd/>
          </a:ln>
        </p:spPr>
      </p:pic>
      <p:pic>
        <p:nvPicPr>
          <p:cNvPr id="5" name="Picture 16" descr="22458PICkZz_1024"/>
          <p:cNvPicPr>
            <a:picLocks noChangeAspect="1"/>
          </p:cNvPicPr>
          <p:nvPr/>
        </p:nvPicPr>
        <p:blipFill>
          <a:blip r:embed="rId2"/>
          <a:srcRect r="20149" b="82805"/>
          <a:stretch>
            <a:fillRect/>
          </a:stretch>
        </p:blipFill>
        <p:spPr bwMode="auto">
          <a:xfrm>
            <a:off x="0" y="6537325"/>
            <a:ext cx="9144000" cy="322263"/>
          </a:xfrm>
          <a:prstGeom prst="rect">
            <a:avLst/>
          </a:prstGeom>
          <a:noFill/>
          <a:ln w="9525">
            <a:noFill/>
            <a:miter lim="800000"/>
            <a:headEnd/>
            <a:tailEnd/>
          </a:ln>
        </p:spPr>
      </p:pic>
      <p:sp>
        <p:nvSpPr>
          <p:cNvPr id="6" name="文本框 1"/>
          <p:cNvSpPr txBox="1">
            <a:spLocks noChangeArrowheads="1"/>
          </p:cNvSpPr>
          <p:nvPr/>
        </p:nvSpPr>
        <p:spPr bwMode="auto">
          <a:xfrm>
            <a:off x="3373438" y="6469063"/>
            <a:ext cx="2395537" cy="365125"/>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b="1" smtClean="0">
                <a:solidFill>
                  <a:srgbClr val="0000FF"/>
                </a:solidFill>
                <a:latin typeface="Times New Roman" panose="02020603050405020304" pitchFamily="18" charset="0"/>
                <a:ea typeface="方正大黑_GBK" pitchFamily="65" charset="-122"/>
              </a:rPr>
              <a:t>www.youyi100.com</a:t>
            </a:r>
            <a:endParaRPr lang="en-US" altLang="zh-CN" b="1" smtClean="0">
              <a:solidFill>
                <a:srgbClr val="0000FF"/>
              </a:solidFill>
              <a:latin typeface="Times New Roman" panose="02020603050405020304" pitchFamily="18" charset="0"/>
              <a:ea typeface="方正大黑_GBK" pitchFamily="65" charset="-122"/>
            </a:endParaRPr>
          </a:p>
        </p:txBody>
      </p:sp>
      <p:sp>
        <p:nvSpPr>
          <p:cNvPr id="2" name="标题 1"/>
          <p:cNvSpPr>
            <a:spLocks noGrp="1"/>
          </p:cNvSpPr>
          <p:nvPr>
            <p:ph type="title"/>
          </p:nvPr>
        </p:nvSpPr>
        <p:spPr>
          <a:xfrm>
            <a:off x="838200" y="365125"/>
            <a:ext cx="10515600" cy="1325563"/>
          </a:xfrm>
        </p:spPr>
        <p:txBody>
          <a:bodyPr/>
          <a:lstStyle/>
          <a:p>
            <a:r>
              <a:rPr lang="zh-CN" altLang="en-US" noProof="1" smtClean="0"/>
              <a:t>单击此处编辑母版标题样式</a:t>
            </a:r>
            <a:endParaRPr lang="zh-CN" altLang="en-US" noProof="1"/>
          </a:p>
        </p:txBody>
      </p:sp>
      <p:sp>
        <p:nvSpPr>
          <p:cNvPr id="7" name="日期占位符 2"/>
          <p:cNvSpPr>
            <a:spLocks noGrp="1"/>
          </p:cNvSpPr>
          <p:nvPr>
            <p:ph type="dt" sz="half" idx="10"/>
          </p:nvPr>
        </p:nvSpPr>
        <p:spPr>
          <a:xfrm>
            <a:off x="838200" y="6356350"/>
            <a:ext cx="27432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8" name="页脚占位符 3"/>
          <p:cNvSpPr>
            <a:spLocks noGrp="1"/>
          </p:cNvSpPr>
          <p:nvPr>
            <p:ph type="ftr" sz="quarter" idx="11"/>
          </p:nvPr>
        </p:nvSpPr>
        <p:spPr>
          <a:xfrm>
            <a:off x="4038600" y="6356350"/>
            <a:ext cx="41148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9" name="灯片编号占位符 4"/>
          <p:cNvSpPr>
            <a:spLocks noGrp="1"/>
          </p:cNvSpPr>
          <p:nvPr>
            <p:ph type="sldNum" sz="quarter" idx="12"/>
          </p:nvPr>
        </p:nvSpPr>
        <p:spPr>
          <a:xfrm>
            <a:off x="8610600" y="6356350"/>
            <a:ext cx="2743200" cy="365125"/>
          </a:xfrm>
        </p:spPr>
        <p:txBody>
          <a:bodyPr vert="horz" wrap="square" lIns="91440" tIns="45720" rIns="91440" bIns="45720" numCol="1" anchor="t" anchorCtr="0" compatLnSpc="1"/>
          <a:lstStyle>
            <a:lvl1pPr>
              <a:buFont typeface="Arial" panose="020B0604020202020204" pitchFamily="34" charset="0"/>
              <a:buNone/>
              <a:defRPr>
                <a:latin typeface="Arial" panose="020B0604020202020204" pitchFamily="34" charset="0"/>
                <a:ea typeface="宋体" panose="02010600030101010101" pitchFamily="2" charset="-122"/>
              </a:defRPr>
            </a:lvl1pPr>
          </a:lstStyle>
          <a:p>
            <a:pPr>
              <a:defRPr/>
            </a:pPr>
            <a:fld id="{73FD3FF8-871E-491E-B1CE-8640266B99AC}" type="slidenum">
              <a:rPr lang="zh-CN" altLang="en-US"/>
            </a:fld>
            <a:endParaRPr lang="zh-CN" altLang="en-US"/>
          </a:p>
        </p:txBody>
      </p:sp>
    </p:spTree>
  </p:cSld>
  <p:clrMapOvr>
    <a:masterClrMapping/>
  </p:clrMapOvr>
  <p:transition>
    <p:random/>
  </p:transition>
  <p:hf sldNum="0"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showMasterSp="0" userDrawn="1">
  <p:cSld name="4_自定义版式">
    <p:spTree>
      <p:nvGrpSpPr>
        <p:cNvPr id="1" name=""/>
        <p:cNvGrpSpPr/>
        <p:nvPr/>
      </p:nvGrpSpPr>
      <p:grpSpPr>
        <a:xfrm>
          <a:off x="0" y="0"/>
          <a:ext cx="0" cy="0"/>
          <a:chOff x="0" y="0"/>
          <a:chExt cx="0" cy="0"/>
        </a:xfrm>
      </p:grpSpPr>
      <p:pic>
        <p:nvPicPr>
          <p:cNvPr id="3" name="Picture 18" descr="22458PICkZz_1024"/>
          <p:cNvPicPr>
            <a:picLocks noChangeAspect="1"/>
          </p:cNvPicPr>
          <p:nvPr/>
        </p:nvPicPr>
        <p:blipFill>
          <a:blip r:embed="rId2"/>
          <a:srcRect r="63069" b="84206"/>
          <a:stretch>
            <a:fillRect/>
          </a:stretch>
        </p:blipFill>
        <p:spPr bwMode="auto">
          <a:xfrm>
            <a:off x="0" y="0"/>
            <a:ext cx="9144000" cy="312738"/>
          </a:xfrm>
          <a:prstGeom prst="rect">
            <a:avLst/>
          </a:prstGeom>
          <a:noFill/>
          <a:ln w="9525">
            <a:noFill/>
            <a:miter lim="800000"/>
            <a:headEnd/>
            <a:tailEnd/>
          </a:ln>
        </p:spPr>
      </p:pic>
      <p:pic>
        <p:nvPicPr>
          <p:cNvPr id="4" name="图片 54280" descr="优翼不带字1"/>
          <p:cNvPicPr>
            <a:picLocks noChangeAspect="1"/>
          </p:cNvPicPr>
          <p:nvPr/>
        </p:nvPicPr>
        <p:blipFill>
          <a:blip r:embed="rId3">
            <a:clrChange>
              <a:clrFrom>
                <a:srgbClr val="F9F9F9"/>
              </a:clrFrom>
              <a:clrTo>
                <a:srgbClr val="F9F9F9">
                  <a:alpha val="0"/>
                </a:srgbClr>
              </a:clrTo>
            </a:clrChange>
          </a:blip>
          <a:srcRect l="4703" t="3484" r="17938" b="6213"/>
          <a:stretch>
            <a:fillRect/>
          </a:stretch>
        </p:blipFill>
        <p:spPr bwMode="auto">
          <a:xfrm>
            <a:off x="8180388" y="7938"/>
            <a:ext cx="909637" cy="407987"/>
          </a:xfrm>
          <a:prstGeom prst="rect">
            <a:avLst/>
          </a:prstGeom>
          <a:noFill/>
          <a:ln w="9525">
            <a:noFill/>
            <a:miter lim="800000"/>
            <a:headEnd/>
            <a:tailEnd/>
          </a:ln>
        </p:spPr>
      </p:pic>
      <p:pic>
        <p:nvPicPr>
          <p:cNvPr id="5" name="Picture 16" descr="22458PICkZz_1024"/>
          <p:cNvPicPr>
            <a:picLocks noChangeAspect="1"/>
          </p:cNvPicPr>
          <p:nvPr/>
        </p:nvPicPr>
        <p:blipFill>
          <a:blip r:embed="rId2"/>
          <a:srcRect r="20149" b="82805"/>
          <a:stretch>
            <a:fillRect/>
          </a:stretch>
        </p:blipFill>
        <p:spPr bwMode="auto">
          <a:xfrm>
            <a:off x="0" y="6537325"/>
            <a:ext cx="9144000" cy="322263"/>
          </a:xfrm>
          <a:prstGeom prst="rect">
            <a:avLst/>
          </a:prstGeom>
          <a:noFill/>
          <a:ln w="9525">
            <a:noFill/>
            <a:miter lim="800000"/>
            <a:headEnd/>
            <a:tailEnd/>
          </a:ln>
        </p:spPr>
      </p:pic>
      <p:sp>
        <p:nvSpPr>
          <p:cNvPr id="6" name="文本框 1"/>
          <p:cNvSpPr txBox="1">
            <a:spLocks noChangeArrowheads="1"/>
          </p:cNvSpPr>
          <p:nvPr/>
        </p:nvSpPr>
        <p:spPr bwMode="auto">
          <a:xfrm>
            <a:off x="3373438" y="6469063"/>
            <a:ext cx="2395537" cy="365125"/>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b="1" smtClean="0">
                <a:solidFill>
                  <a:srgbClr val="0000FF"/>
                </a:solidFill>
                <a:latin typeface="Times New Roman" panose="02020603050405020304" pitchFamily="18" charset="0"/>
                <a:ea typeface="方正大黑_GBK" pitchFamily="65" charset="-122"/>
              </a:rPr>
              <a:t>www.youyi100.com</a:t>
            </a:r>
            <a:endParaRPr lang="en-US" altLang="zh-CN" b="1" smtClean="0">
              <a:solidFill>
                <a:srgbClr val="0000FF"/>
              </a:solidFill>
              <a:latin typeface="Times New Roman" panose="02020603050405020304" pitchFamily="18" charset="0"/>
              <a:ea typeface="方正大黑_GBK" pitchFamily="65" charset="-122"/>
            </a:endParaRPr>
          </a:p>
        </p:txBody>
      </p:sp>
      <p:sp>
        <p:nvSpPr>
          <p:cNvPr id="2" name="标题 1"/>
          <p:cNvSpPr>
            <a:spLocks noGrp="1"/>
          </p:cNvSpPr>
          <p:nvPr>
            <p:ph type="title"/>
          </p:nvPr>
        </p:nvSpPr>
        <p:spPr>
          <a:xfrm>
            <a:off x="838200" y="365125"/>
            <a:ext cx="10515600" cy="1325563"/>
          </a:xfrm>
        </p:spPr>
        <p:txBody>
          <a:bodyPr/>
          <a:lstStyle/>
          <a:p>
            <a:r>
              <a:rPr lang="zh-CN" altLang="en-US" noProof="1" smtClean="0"/>
              <a:t>单击此处编辑母版标题样式</a:t>
            </a:r>
            <a:endParaRPr lang="zh-CN" altLang="en-US" noProof="1"/>
          </a:p>
        </p:txBody>
      </p:sp>
      <p:sp>
        <p:nvSpPr>
          <p:cNvPr id="7" name="日期占位符 2"/>
          <p:cNvSpPr>
            <a:spLocks noGrp="1"/>
          </p:cNvSpPr>
          <p:nvPr>
            <p:ph type="dt" sz="half" idx="10"/>
          </p:nvPr>
        </p:nvSpPr>
        <p:spPr>
          <a:xfrm>
            <a:off x="838200" y="6356350"/>
            <a:ext cx="27432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8" name="页脚占位符 3"/>
          <p:cNvSpPr>
            <a:spLocks noGrp="1"/>
          </p:cNvSpPr>
          <p:nvPr>
            <p:ph type="ftr" sz="quarter" idx="11"/>
          </p:nvPr>
        </p:nvSpPr>
        <p:spPr>
          <a:xfrm>
            <a:off x="4038600" y="6356350"/>
            <a:ext cx="41148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9" name="灯片编号占位符 4"/>
          <p:cNvSpPr>
            <a:spLocks noGrp="1"/>
          </p:cNvSpPr>
          <p:nvPr>
            <p:ph type="sldNum" sz="quarter" idx="12"/>
          </p:nvPr>
        </p:nvSpPr>
        <p:spPr>
          <a:xfrm>
            <a:off x="8610600" y="6356350"/>
            <a:ext cx="2743200" cy="365125"/>
          </a:xfrm>
        </p:spPr>
        <p:txBody>
          <a:bodyPr vert="horz" wrap="square" lIns="91440" tIns="45720" rIns="91440" bIns="45720" numCol="1" anchor="t" anchorCtr="0" compatLnSpc="1"/>
          <a:lstStyle>
            <a:lvl1pPr>
              <a:buFont typeface="Arial" panose="020B0604020202020204" pitchFamily="34" charset="0"/>
              <a:buNone/>
              <a:defRPr>
                <a:latin typeface="Arial" panose="020B0604020202020204" pitchFamily="34" charset="0"/>
                <a:ea typeface="宋体" panose="02010600030101010101" pitchFamily="2" charset="-122"/>
              </a:defRPr>
            </a:lvl1pPr>
          </a:lstStyle>
          <a:p>
            <a:pPr>
              <a:defRPr/>
            </a:pPr>
            <a:fld id="{9F19E051-04B2-4282-9C26-39C283B7D8DA}" type="slidenum">
              <a:rPr lang="zh-CN" altLang="en-US"/>
            </a:fld>
            <a:endParaRPr lang="zh-CN" altLang="en-US"/>
          </a:p>
        </p:txBody>
      </p:sp>
    </p:spTree>
  </p:cSld>
  <p:clrMapOvr>
    <a:masterClrMapping/>
  </p:clrMapOvr>
  <p:transition>
    <p:random/>
  </p:transition>
  <p:hf sldNum="0"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showMasterSp="0" userDrawn="1">
  <p:cSld name="5_自定义版式">
    <p:spTree>
      <p:nvGrpSpPr>
        <p:cNvPr id="1" name=""/>
        <p:cNvGrpSpPr/>
        <p:nvPr/>
      </p:nvGrpSpPr>
      <p:grpSpPr>
        <a:xfrm>
          <a:off x="0" y="0"/>
          <a:ext cx="0" cy="0"/>
          <a:chOff x="0" y="0"/>
          <a:chExt cx="0" cy="0"/>
        </a:xfrm>
      </p:grpSpPr>
      <p:pic>
        <p:nvPicPr>
          <p:cNvPr id="3" name="Picture 18" descr="22458PICkZz_1024"/>
          <p:cNvPicPr>
            <a:picLocks noChangeAspect="1"/>
          </p:cNvPicPr>
          <p:nvPr/>
        </p:nvPicPr>
        <p:blipFill>
          <a:blip r:embed="rId2"/>
          <a:srcRect r="63069" b="84206"/>
          <a:stretch>
            <a:fillRect/>
          </a:stretch>
        </p:blipFill>
        <p:spPr bwMode="auto">
          <a:xfrm>
            <a:off x="0" y="0"/>
            <a:ext cx="9144000" cy="312738"/>
          </a:xfrm>
          <a:prstGeom prst="rect">
            <a:avLst/>
          </a:prstGeom>
          <a:noFill/>
          <a:ln w="9525">
            <a:noFill/>
            <a:miter lim="800000"/>
            <a:headEnd/>
            <a:tailEnd/>
          </a:ln>
        </p:spPr>
      </p:pic>
      <p:pic>
        <p:nvPicPr>
          <p:cNvPr id="4" name="图片 54280" descr="优翼不带字1"/>
          <p:cNvPicPr>
            <a:picLocks noChangeAspect="1"/>
          </p:cNvPicPr>
          <p:nvPr/>
        </p:nvPicPr>
        <p:blipFill>
          <a:blip r:embed="rId3">
            <a:clrChange>
              <a:clrFrom>
                <a:srgbClr val="F9F9F9"/>
              </a:clrFrom>
              <a:clrTo>
                <a:srgbClr val="F9F9F9">
                  <a:alpha val="0"/>
                </a:srgbClr>
              </a:clrTo>
            </a:clrChange>
          </a:blip>
          <a:srcRect l="4703" t="3484" r="17938" b="6213"/>
          <a:stretch>
            <a:fillRect/>
          </a:stretch>
        </p:blipFill>
        <p:spPr bwMode="auto">
          <a:xfrm>
            <a:off x="8180388" y="7938"/>
            <a:ext cx="909637" cy="407987"/>
          </a:xfrm>
          <a:prstGeom prst="rect">
            <a:avLst/>
          </a:prstGeom>
          <a:noFill/>
          <a:ln w="9525">
            <a:noFill/>
            <a:miter lim="800000"/>
            <a:headEnd/>
            <a:tailEnd/>
          </a:ln>
        </p:spPr>
      </p:pic>
      <p:pic>
        <p:nvPicPr>
          <p:cNvPr id="5" name="Picture 16" descr="22458PICkZz_1024"/>
          <p:cNvPicPr>
            <a:picLocks noChangeAspect="1"/>
          </p:cNvPicPr>
          <p:nvPr/>
        </p:nvPicPr>
        <p:blipFill>
          <a:blip r:embed="rId2"/>
          <a:srcRect r="20149" b="82805"/>
          <a:stretch>
            <a:fillRect/>
          </a:stretch>
        </p:blipFill>
        <p:spPr bwMode="auto">
          <a:xfrm>
            <a:off x="0" y="6537325"/>
            <a:ext cx="9144000" cy="322263"/>
          </a:xfrm>
          <a:prstGeom prst="rect">
            <a:avLst/>
          </a:prstGeom>
          <a:noFill/>
          <a:ln w="9525">
            <a:noFill/>
            <a:miter lim="800000"/>
            <a:headEnd/>
            <a:tailEnd/>
          </a:ln>
        </p:spPr>
      </p:pic>
      <p:sp>
        <p:nvSpPr>
          <p:cNvPr id="6" name="文本框 1"/>
          <p:cNvSpPr txBox="1">
            <a:spLocks noChangeArrowheads="1"/>
          </p:cNvSpPr>
          <p:nvPr/>
        </p:nvSpPr>
        <p:spPr bwMode="auto">
          <a:xfrm>
            <a:off x="3373438" y="6469063"/>
            <a:ext cx="2395537" cy="365125"/>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b="1" smtClean="0">
                <a:solidFill>
                  <a:srgbClr val="0000FF"/>
                </a:solidFill>
                <a:latin typeface="Times New Roman" panose="02020603050405020304" pitchFamily="18" charset="0"/>
                <a:ea typeface="方正大黑_GBK" pitchFamily="65" charset="-122"/>
              </a:rPr>
              <a:t>www.youyi100.com</a:t>
            </a:r>
            <a:endParaRPr lang="en-US" altLang="zh-CN" b="1" smtClean="0">
              <a:solidFill>
                <a:srgbClr val="0000FF"/>
              </a:solidFill>
              <a:latin typeface="Times New Roman" panose="02020603050405020304" pitchFamily="18" charset="0"/>
              <a:ea typeface="方正大黑_GBK" pitchFamily="65" charset="-122"/>
            </a:endParaRPr>
          </a:p>
        </p:txBody>
      </p:sp>
      <p:sp>
        <p:nvSpPr>
          <p:cNvPr id="2" name="标题 1"/>
          <p:cNvSpPr>
            <a:spLocks noGrp="1"/>
          </p:cNvSpPr>
          <p:nvPr>
            <p:ph type="title"/>
          </p:nvPr>
        </p:nvSpPr>
        <p:spPr>
          <a:xfrm>
            <a:off x="838200" y="365125"/>
            <a:ext cx="10515600" cy="1325563"/>
          </a:xfrm>
        </p:spPr>
        <p:txBody>
          <a:bodyPr/>
          <a:lstStyle/>
          <a:p>
            <a:r>
              <a:rPr lang="zh-CN" altLang="en-US" noProof="1" smtClean="0"/>
              <a:t>单击此处编辑母版标题样式</a:t>
            </a:r>
            <a:endParaRPr lang="zh-CN" altLang="en-US" noProof="1"/>
          </a:p>
        </p:txBody>
      </p:sp>
      <p:sp>
        <p:nvSpPr>
          <p:cNvPr id="7" name="日期占位符 2"/>
          <p:cNvSpPr>
            <a:spLocks noGrp="1"/>
          </p:cNvSpPr>
          <p:nvPr>
            <p:ph type="dt" sz="half" idx="10"/>
          </p:nvPr>
        </p:nvSpPr>
        <p:spPr>
          <a:xfrm>
            <a:off x="838200" y="6356350"/>
            <a:ext cx="27432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8" name="页脚占位符 3"/>
          <p:cNvSpPr>
            <a:spLocks noGrp="1"/>
          </p:cNvSpPr>
          <p:nvPr>
            <p:ph type="ftr" sz="quarter" idx="11"/>
          </p:nvPr>
        </p:nvSpPr>
        <p:spPr>
          <a:xfrm>
            <a:off x="4038600" y="6356350"/>
            <a:ext cx="41148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9" name="灯片编号占位符 4"/>
          <p:cNvSpPr>
            <a:spLocks noGrp="1"/>
          </p:cNvSpPr>
          <p:nvPr>
            <p:ph type="sldNum" sz="quarter" idx="12"/>
          </p:nvPr>
        </p:nvSpPr>
        <p:spPr>
          <a:xfrm>
            <a:off x="8610600" y="6356350"/>
            <a:ext cx="2743200" cy="365125"/>
          </a:xfrm>
        </p:spPr>
        <p:txBody>
          <a:bodyPr vert="horz" wrap="square" lIns="91440" tIns="45720" rIns="91440" bIns="45720" numCol="1" anchor="t" anchorCtr="0" compatLnSpc="1"/>
          <a:lstStyle>
            <a:lvl1pPr>
              <a:buFont typeface="Arial" panose="020B0604020202020204" pitchFamily="34" charset="0"/>
              <a:buNone/>
              <a:defRPr>
                <a:latin typeface="Arial" panose="020B0604020202020204" pitchFamily="34" charset="0"/>
                <a:ea typeface="宋体" panose="02010600030101010101" pitchFamily="2" charset="-122"/>
              </a:defRPr>
            </a:lvl1pPr>
          </a:lstStyle>
          <a:p>
            <a:pPr>
              <a:defRPr/>
            </a:pPr>
            <a:fld id="{4CDF860E-E6BC-442A-9DE9-9C89040F7EA5}" type="slidenum">
              <a:rPr lang="zh-CN" altLang="en-US"/>
            </a:fld>
            <a:endParaRPr lang="zh-CN" altLang="en-US"/>
          </a:p>
        </p:txBody>
      </p:sp>
    </p:spTree>
  </p:cSld>
  <p:clrMapOvr>
    <a:masterClrMapping/>
  </p:clrMapOvr>
  <p:transition>
    <p:random/>
  </p:transition>
  <p:hf sldNum="0"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showMasterSp="0" userDrawn="1">
  <p:cSld name="6_自定义版式">
    <p:spTree>
      <p:nvGrpSpPr>
        <p:cNvPr id="1" name=""/>
        <p:cNvGrpSpPr/>
        <p:nvPr/>
      </p:nvGrpSpPr>
      <p:grpSpPr>
        <a:xfrm>
          <a:off x="0" y="0"/>
          <a:ext cx="0" cy="0"/>
          <a:chOff x="0" y="0"/>
          <a:chExt cx="0" cy="0"/>
        </a:xfrm>
      </p:grpSpPr>
      <p:pic>
        <p:nvPicPr>
          <p:cNvPr id="2" name="Picture 18" descr="22458PICkZz_1024"/>
          <p:cNvPicPr>
            <a:picLocks noChangeAspect="1"/>
          </p:cNvPicPr>
          <p:nvPr/>
        </p:nvPicPr>
        <p:blipFill>
          <a:blip r:embed="rId2"/>
          <a:srcRect r="63069" b="84206"/>
          <a:stretch>
            <a:fillRect/>
          </a:stretch>
        </p:blipFill>
        <p:spPr bwMode="auto">
          <a:xfrm>
            <a:off x="0" y="0"/>
            <a:ext cx="9144000" cy="312738"/>
          </a:xfrm>
          <a:prstGeom prst="rect">
            <a:avLst/>
          </a:prstGeom>
          <a:noFill/>
          <a:ln w="9525">
            <a:noFill/>
            <a:miter lim="800000"/>
            <a:headEnd/>
            <a:tailEnd/>
          </a:ln>
        </p:spPr>
      </p:pic>
      <p:pic>
        <p:nvPicPr>
          <p:cNvPr id="3" name="图片 54280" descr="优翼不带字1"/>
          <p:cNvPicPr>
            <a:picLocks noChangeAspect="1"/>
          </p:cNvPicPr>
          <p:nvPr/>
        </p:nvPicPr>
        <p:blipFill>
          <a:blip r:embed="rId3">
            <a:clrChange>
              <a:clrFrom>
                <a:srgbClr val="F9F9F9"/>
              </a:clrFrom>
              <a:clrTo>
                <a:srgbClr val="F9F9F9">
                  <a:alpha val="0"/>
                </a:srgbClr>
              </a:clrTo>
            </a:clrChange>
          </a:blip>
          <a:srcRect l="4703" t="3484" r="17938" b="6213"/>
          <a:stretch>
            <a:fillRect/>
          </a:stretch>
        </p:blipFill>
        <p:spPr bwMode="auto">
          <a:xfrm>
            <a:off x="8180388" y="7938"/>
            <a:ext cx="909637" cy="407987"/>
          </a:xfrm>
          <a:prstGeom prst="rect">
            <a:avLst/>
          </a:prstGeom>
          <a:noFill/>
          <a:ln w="9525">
            <a:noFill/>
            <a:miter lim="800000"/>
            <a:headEnd/>
            <a:tailEnd/>
          </a:ln>
        </p:spPr>
      </p:pic>
      <p:pic>
        <p:nvPicPr>
          <p:cNvPr id="4" name="Picture 16" descr="22458PICkZz_1024"/>
          <p:cNvPicPr>
            <a:picLocks noChangeAspect="1"/>
          </p:cNvPicPr>
          <p:nvPr/>
        </p:nvPicPr>
        <p:blipFill>
          <a:blip r:embed="rId2"/>
          <a:srcRect r="20149" b="82805"/>
          <a:stretch>
            <a:fillRect/>
          </a:stretch>
        </p:blipFill>
        <p:spPr bwMode="auto">
          <a:xfrm>
            <a:off x="0" y="6537325"/>
            <a:ext cx="9144000" cy="322263"/>
          </a:xfrm>
          <a:prstGeom prst="rect">
            <a:avLst/>
          </a:prstGeom>
          <a:noFill/>
          <a:ln w="9525">
            <a:noFill/>
            <a:miter lim="800000"/>
            <a:headEnd/>
            <a:tailEnd/>
          </a:ln>
        </p:spPr>
      </p:pic>
      <p:sp>
        <p:nvSpPr>
          <p:cNvPr id="5" name="文本框 1"/>
          <p:cNvSpPr txBox="1">
            <a:spLocks noChangeArrowheads="1"/>
          </p:cNvSpPr>
          <p:nvPr/>
        </p:nvSpPr>
        <p:spPr bwMode="auto">
          <a:xfrm>
            <a:off x="3373438" y="6469063"/>
            <a:ext cx="2395537" cy="365125"/>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b="1" smtClean="0">
                <a:solidFill>
                  <a:srgbClr val="0000FF"/>
                </a:solidFill>
                <a:latin typeface="Times New Roman" panose="02020603050405020304" pitchFamily="18" charset="0"/>
                <a:ea typeface="方正大黑_GBK" pitchFamily="65" charset="-122"/>
              </a:rPr>
              <a:t>www.youyi100.com</a:t>
            </a:r>
            <a:endParaRPr lang="en-US" altLang="zh-CN" b="1" smtClean="0">
              <a:solidFill>
                <a:srgbClr val="0000FF"/>
              </a:solidFill>
              <a:latin typeface="Times New Roman" panose="02020603050405020304" pitchFamily="18" charset="0"/>
              <a:ea typeface="方正大黑_GBK" pitchFamily="65" charset="-122"/>
            </a:endParaRPr>
          </a:p>
        </p:txBody>
      </p:sp>
      <p:sp>
        <p:nvSpPr>
          <p:cNvPr id="6" name="日期占位符 2"/>
          <p:cNvSpPr>
            <a:spLocks noGrp="1"/>
          </p:cNvSpPr>
          <p:nvPr>
            <p:ph type="dt" sz="half" idx="10"/>
          </p:nvPr>
        </p:nvSpPr>
        <p:spPr>
          <a:xfrm>
            <a:off x="838200" y="6356350"/>
            <a:ext cx="27432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7" name="页脚占位符 3"/>
          <p:cNvSpPr>
            <a:spLocks noGrp="1"/>
          </p:cNvSpPr>
          <p:nvPr>
            <p:ph type="ftr" sz="quarter" idx="11"/>
          </p:nvPr>
        </p:nvSpPr>
        <p:spPr>
          <a:xfrm>
            <a:off x="4038600" y="6356350"/>
            <a:ext cx="41148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8" name="灯片编号占位符 4"/>
          <p:cNvSpPr>
            <a:spLocks noGrp="1"/>
          </p:cNvSpPr>
          <p:nvPr>
            <p:ph type="sldNum" sz="quarter" idx="12"/>
          </p:nvPr>
        </p:nvSpPr>
        <p:spPr>
          <a:xfrm>
            <a:off x="8610600" y="6356350"/>
            <a:ext cx="2743200" cy="365125"/>
          </a:xfrm>
        </p:spPr>
        <p:txBody>
          <a:bodyPr vert="horz" wrap="square" lIns="91440" tIns="45720" rIns="91440" bIns="45720" numCol="1" anchor="t" anchorCtr="0" compatLnSpc="1"/>
          <a:lstStyle>
            <a:lvl1pPr>
              <a:buFont typeface="Arial" panose="020B0604020202020204" pitchFamily="34" charset="0"/>
              <a:buNone/>
              <a:defRPr>
                <a:latin typeface="Arial" panose="020B0604020202020204" pitchFamily="34" charset="0"/>
                <a:ea typeface="宋体" panose="02010600030101010101" pitchFamily="2" charset="-122"/>
              </a:defRPr>
            </a:lvl1pPr>
          </a:lstStyle>
          <a:p>
            <a:pPr>
              <a:defRPr/>
            </a:pPr>
            <a:fld id="{CD46A4AA-5A13-4838-9E14-C22DB1173547}" type="slidenum">
              <a:rPr lang="zh-CN" altLang="en-US"/>
            </a:fld>
            <a:endParaRPr lang="zh-CN" altLang="en-US"/>
          </a:p>
        </p:txBody>
      </p:sp>
    </p:spTree>
  </p:cSld>
  <p:clrMapOvr>
    <a:masterClrMapping/>
  </p:clrMapOvr>
  <p:transition>
    <p:random/>
  </p:transition>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366607"/>
            <a:ext cx="8229600" cy="1524000"/>
          </a:xfrm>
          <a:prstGeom prst="rect">
            <a:avLst/>
          </a:prstGeom>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457200" y="2133600"/>
            <a:ext cx="8229600" cy="6035040"/>
          </a:xfrm>
          <a:prstGeom prst="rect">
            <a:avLst/>
          </a:prstGeo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p:transition>
    <p:random/>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showMasterSp="0" userDrawn="1">
  <p:cSld name="7_自定义版式">
    <p:spTree>
      <p:nvGrpSpPr>
        <p:cNvPr id="1" name=""/>
        <p:cNvGrpSpPr/>
        <p:nvPr/>
      </p:nvGrpSpPr>
      <p:grpSpPr>
        <a:xfrm>
          <a:off x="0" y="0"/>
          <a:ext cx="0" cy="0"/>
          <a:chOff x="0" y="0"/>
          <a:chExt cx="0" cy="0"/>
        </a:xfrm>
      </p:grpSpPr>
      <p:pic>
        <p:nvPicPr>
          <p:cNvPr id="3" name="Picture 18" descr="22458PICkZz_1024"/>
          <p:cNvPicPr>
            <a:picLocks noChangeAspect="1"/>
          </p:cNvPicPr>
          <p:nvPr/>
        </p:nvPicPr>
        <p:blipFill>
          <a:blip r:embed="rId2"/>
          <a:srcRect r="63069" b="84206"/>
          <a:stretch>
            <a:fillRect/>
          </a:stretch>
        </p:blipFill>
        <p:spPr bwMode="auto">
          <a:xfrm>
            <a:off x="0" y="0"/>
            <a:ext cx="9144000" cy="312738"/>
          </a:xfrm>
          <a:prstGeom prst="rect">
            <a:avLst/>
          </a:prstGeom>
          <a:noFill/>
          <a:ln w="9525">
            <a:noFill/>
            <a:miter lim="800000"/>
            <a:headEnd/>
            <a:tailEnd/>
          </a:ln>
        </p:spPr>
      </p:pic>
      <p:pic>
        <p:nvPicPr>
          <p:cNvPr id="4" name="图片 54280" descr="优翼不带字1"/>
          <p:cNvPicPr>
            <a:picLocks noChangeAspect="1"/>
          </p:cNvPicPr>
          <p:nvPr/>
        </p:nvPicPr>
        <p:blipFill>
          <a:blip r:embed="rId3">
            <a:clrChange>
              <a:clrFrom>
                <a:srgbClr val="F9F9F9"/>
              </a:clrFrom>
              <a:clrTo>
                <a:srgbClr val="F9F9F9">
                  <a:alpha val="0"/>
                </a:srgbClr>
              </a:clrTo>
            </a:clrChange>
          </a:blip>
          <a:srcRect l="4703" t="3484" r="17938" b="6213"/>
          <a:stretch>
            <a:fillRect/>
          </a:stretch>
        </p:blipFill>
        <p:spPr bwMode="auto">
          <a:xfrm>
            <a:off x="8180388" y="7938"/>
            <a:ext cx="909637" cy="407987"/>
          </a:xfrm>
          <a:prstGeom prst="rect">
            <a:avLst/>
          </a:prstGeom>
          <a:noFill/>
          <a:ln w="9525">
            <a:noFill/>
            <a:miter lim="800000"/>
            <a:headEnd/>
            <a:tailEnd/>
          </a:ln>
        </p:spPr>
      </p:pic>
      <p:pic>
        <p:nvPicPr>
          <p:cNvPr id="5" name="Picture 16" descr="22458PICkZz_1024"/>
          <p:cNvPicPr>
            <a:picLocks noChangeAspect="1"/>
          </p:cNvPicPr>
          <p:nvPr/>
        </p:nvPicPr>
        <p:blipFill>
          <a:blip r:embed="rId2"/>
          <a:srcRect r="20149" b="82805"/>
          <a:stretch>
            <a:fillRect/>
          </a:stretch>
        </p:blipFill>
        <p:spPr bwMode="auto">
          <a:xfrm>
            <a:off x="0" y="6537325"/>
            <a:ext cx="9144000" cy="322263"/>
          </a:xfrm>
          <a:prstGeom prst="rect">
            <a:avLst/>
          </a:prstGeom>
          <a:noFill/>
          <a:ln w="9525">
            <a:noFill/>
            <a:miter lim="800000"/>
            <a:headEnd/>
            <a:tailEnd/>
          </a:ln>
        </p:spPr>
      </p:pic>
      <p:sp>
        <p:nvSpPr>
          <p:cNvPr id="6" name="文本框 1"/>
          <p:cNvSpPr txBox="1">
            <a:spLocks noChangeArrowheads="1"/>
          </p:cNvSpPr>
          <p:nvPr/>
        </p:nvSpPr>
        <p:spPr bwMode="auto">
          <a:xfrm>
            <a:off x="3373438" y="6469063"/>
            <a:ext cx="2395537" cy="365125"/>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b="1" smtClean="0">
                <a:solidFill>
                  <a:srgbClr val="0000FF"/>
                </a:solidFill>
                <a:latin typeface="Times New Roman" panose="02020603050405020304" pitchFamily="18" charset="0"/>
                <a:ea typeface="方正大黑_GBK" pitchFamily="65" charset="-122"/>
              </a:rPr>
              <a:t>www.youyi100.com</a:t>
            </a:r>
            <a:endParaRPr lang="en-US" altLang="zh-CN" b="1" smtClean="0">
              <a:solidFill>
                <a:srgbClr val="0000FF"/>
              </a:solidFill>
              <a:latin typeface="Times New Roman" panose="02020603050405020304" pitchFamily="18" charset="0"/>
              <a:ea typeface="方正大黑_GBK" pitchFamily="65" charset="-122"/>
            </a:endParaRPr>
          </a:p>
        </p:txBody>
      </p:sp>
      <p:sp>
        <p:nvSpPr>
          <p:cNvPr id="2" name="标题 1"/>
          <p:cNvSpPr>
            <a:spLocks noGrp="1"/>
          </p:cNvSpPr>
          <p:nvPr>
            <p:ph type="title"/>
          </p:nvPr>
        </p:nvSpPr>
        <p:spPr>
          <a:xfrm>
            <a:off x="838200" y="365125"/>
            <a:ext cx="10515600" cy="1325563"/>
          </a:xfrm>
        </p:spPr>
        <p:txBody>
          <a:bodyPr/>
          <a:lstStyle/>
          <a:p>
            <a:r>
              <a:rPr lang="zh-CN" altLang="en-US" noProof="1" smtClean="0"/>
              <a:t>单击此处编辑母版标题样式</a:t>
            </a:r>
            <a:endParaRPr lang="zh-CN" altLang="en-US" noProof="1"/>
          </a:p>
        </p:txBody>
      </p:sp>
      <p:sp>
        <p:nvSpPr>
          <p:cNvPr id="7" name="日期占位符 2"/>
          <p:cNvSpPr>
            <a:spLocks noGrp="1"/>
          </p:cNvSpPr>
          <p:nvPr>
            <p:ph type="dt" sz="half" idx="10"/>
          </p:nvPr>
        </p:nvSpPr>
        <p:spPr>
          <a:xfrm>
            <a:off x="838200" y="6356350"/>
            <a:ext cx="27432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8" name="页脚占位符 3"/>
          <p:cNvSpPr>
            <a:spLocks noGrp="1"/>
          </p:cNvSpPr>
          <p:nvPr>
            <p:ph type="ftr" sz="quarter" idx="11"/>
          </p:nvPr>
        </p:nvSpPr>
        <p:spPr>
          <a:xfrm>
            <a:off x="4038600" y="6356350"/>
            <a:ext cx="41148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9" name="灯片编号占位符 4"/>
          <p:cNvSpPr>
            <a:spLocks noGrp="1"/>
          </p:cNvSpPr>
          <p:nvPr>
            <p:ph type="sldNum" sz="quarter" idx="12"/>
          </p:nvPr>
        </p:nvSpPr>
        <p:spPr>
          <a:xfrm>
            <a:off x="8610600" y="6356350"/>
            <a:ext cx="2743200" cy="365125"/>
          </a:xfrm>
        </p:spPr>
        <p:txBody>
          <a:bodyPr vert="horz" wrap="square" lIns="91440" tIns="45720" rIns="91440" bIns="45720" numCol="1" anchor="t" anchorCtr="0" compatLnSpc="1"/>
          <a:lstStyle>
            <a:lvl1pPr>
              <a:buFont typeface="Arial" panose="020B0604020202020204" pitchFamily="34" charset="0"/>
              <a:buNone/>
              <a:defRPr>
                <a:latin typeface="Arial" panose="020B0604020202020204" pitchFamily="34" charset="0"/>
                <a:ea typeface="宋体" panose="02010600030101010101" pitchFamily="2" charset="-122"/>
              </a:defRPr>
            </a:lvl1pPr>
          </a:lstStyle>
          <a:p>
            <a:pPr>
              <a:defRPr/>
            </a:pPr>
            <a:fld id="{BECEA24D-E1C0-44EF-8739-2A335B62B11C}" type="slidenum">
              <a:rPr lang="zh-CN" altLang="en-US"/>
            </a:fld>
            <a:endParaRPr lang="zh-CN" altLang="en-US"/>
          </a:p>
        </p:txBody>
      </p:sp>
    </p:spTree>
  </p:cSld>
  <p:clrMapOvr>
    <a:masterClrMapping/>
  </p:clrMapOvr>
  <p:transition>
    <p:random/>
  </p:transition>
  <p:hf sldNum="0" hdr="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showMasterSp="0" userDrawn="1">
  <p:cSld name="8_自定义版式">
    <p:spTree>
      <p:nvGrpSpPr>
        <p:cNvPr id="1" name=""/>
        <p:cNvGrpSpPr/>
        <p:nvPr/>
      </p:nvGrpSpPr>
      <p:grpSpPr>
        <a:xfrm>
          <a:off x="0" y="0"/>
          <a:ext cx="0" cy="0"/>
          <a:chOff x="0" y="0"/>
          <a:chExt cx="0" cy="0"/>
        </a:xfrm>
      </p:grpSpPr>
      <p:pic>
        <p:nvPicPr>
          <p:cNvPr id="3" name="Picture 18" descr="22458PICkZz_1024"/>
          <p:cNvPicPr>
            <a:picLocks noChangeAspect="1"/>
          </p:cNvPicPr>
          <p:nvPr/>
        </p:nvPicPr>
        <p:blipFill>
          <a:blip r:embed="rId2"/>
          <a:srcRect r="63069" b="84206"/>
          <a:stretch>
            <a:fillRect/>
          </a:stretch>
        </p:blipFill>
        <p:spPr bwMode="auto">
          <a:xfrm>
            <a:off x="0" y="0"/>
            <a:ext cx="9144000" cy="312738"/>
          </a:xfrm>
          <a:prstGeom prst="rect">
            <a:avLst/>
          </a:prstGeom>
          <a:noFill/>
          <a:ln w="9525">
            <a:noFill/>
            <a:miter lim="800000"/>
            <a:headEnd/>
            <a:tailEnd/>
          </a:ln>
        </p:spPr>
      </p:pic>
      <p:pic>
        <p:nvPicPr>
          <p:cNvPr id="4" name="图片 54280" descr="优翼不带字1"/>
          <p:cNvPicPr>
            <a:picLocks noChangeAspect="1"/>
          </p:cNvPicPr>
          <p:nvPr/>
        </p:nvPicPr>
        <p:blipFill>
          <a:blip r:embed="rId3">
            <a:clrChange>
              <a:clrFrom>
                <a:srgbClr val="F9F9F9"/>
              </a:clrFrom>
              <a:clrTo>
                <a:srgbClr val="F9F9F9">
                  <a:alpha val="0"/>
                </a:srgbClr>
              </a:clrTo>
            </a:clrChange>
          </a:blip>
          <a:srcRect l="4703" t="3484" r="17938" b="6213"/>
          <a:stretch>
            <a:fillRect/>
          </a:stretch>
        </p:blipFill>
        <p:spPr bwMode="auto">
          <a:xfrm>
            <a:off x="8180388" y="7938"/>
            <a:ext cx="909637" cy="407987"/>
          </a:xfrm>
          <a:prstGeom prst="rect">
            <a:avLst/>
          </a:prstGeom>
          <a:noFill/>
          <a:ln w="9525">
            <a:noFill/>
            <a:miter lim="800000"/>
            <a:headEnd/>
            <a:tailEnd/>
          </a:ln>
        </p:spPr>
      </p:pic>
      <p:pic>
        <p:nvPicPr>
          <p:cNvPr id="5" name="Picture 16" descr="22458PICkZz_1024"/>
          <p:cNvPicPr>
            <a:picLocks noChangeAspect="1"/>
          </p:cNvPicPr>
          <p:nvPr/>
        </p:nvPicPr>
        <p:blipFill>
          <a:blip r:embed="rId2"/>
          <a:srcRect r="20149" b="82805"/>
          <a:stretch>
            <a:fillRect/>
          </a:stretch>
        </p:blipFill>
        <p:spPr bwMode="auto">
          <a:xfrm>
            <a:off x="0" y="6537325"/>
            <a:ext cx="9144000" cy="322263"/>
          </a:xfrm>
          <a:prstGeom prst="rect">
            <a:avLst/>
          </a:prstGeom>
          <a:noFill/>
          <a:ln w="9525">
            <a:noFill/>
            <a:miter lim="800000"/>
            <a:headEnd/>
            <a:tailEnd/>
          </a:ln>
        </p:spPr>
      </p:pic>
      <p:sp>
        <p:nvSpPr>
          <p:cNvPr id="6" name="文本框 1"/>
          <p:cNvSpPr txBox="1">
            <a:spLocks noChangeArrowheads="1"/>
          </p:cNvSpPr>
          <p:nvPr/>
        </p:nvSpPr>
        <p:spPr bwMode="auto">
          <a:xfrm>
            <a:off x="3373438" y="6469063"/>
            <a:ext cx="2395537" cy="365125"/>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b="1" smtClean="0">
                <a:solidFill>
                  <a:srgbClr val="0000FF"/>
                </a:solidFill>
                <a:latin typeface="Times New Roman" panose="02020603050405020304" pitchFamily="18" charset="0"/>
                <a:ea typeface="方正大黑_GBK" pitchFamily="65" charset="-122"/>
              </a:rPr>
              <a:t>www.youyi100.com</a:t>
            </a:r>
            <a:endParaRPr lang="en-US" altLang="zh-CN" b="1" smtClean="0">
              <a:solidFill>
                <a:srgbClr val="0000FF"/>
              </a:solidFill>
              <a:latin typeface="Times New Roman" panose="02020603050405020304" pitchFamily="18" charset="0"/>
              <a:ea typeface="方正大黑_GBK" pitchFamily="65" charset="-122"/>
            </a:endParaRPr>
          </a:p>
        </p:txBody>
      </p:sp>
      <p:sp>
        <p:nvSpPr>
          <p:cNvPr id="2" name="标题 1"/>
          <p:cNvSpPr>
            <a:spLocks noGrp="1"/>
          </p:cNvSpPr>
          <p:nvPr>
            <p:ph type="title"/>
          </p:nvPr>
        </p:nvSpPr>
        <p:spPr>
          <a:xfrm>
            <a:off x="838200" y="365125"/>
            <a:ext cx="10515600" cy="1325563"/>
          </a:xfrm>
        </p:spPr>
        <p:txBody>
          <a:bodyPr/>
          <a:lstStyle/>
          <a:p>
            <a:r>
              <a:rPr lang="zh-CN" altLang="en-US" noProof="1" smtClean="0"/>
              <a:t>单击此处编辑母版标题样式</a:t>
            </a:r>
            <a:endParaRPr lang="zh-CN" altLang="en-US" noProof="1"/>
          </a:p>
        </p:txBody>
      </p:sp>
      <p:sp>
        <p:nvSpPr>
          <p:cNvPr id="7" name="日期占位符 2"/>
          <p:cNvSpPr>
            <a:spLocks noGrp="1"/>
          </p:cNvSpPr>
          <p:nvPr>
            <p:ph type="dt" sz="half" idx="10"/>
          </p:nvPr>
        </p:nvSpPr>
        <p:spPr>
          <a:xfrm>
            <a:off x="838200" y="6356350"/>
            <a:ext cx="27432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8" name="页脚占位符 3"/>
          <p:cNvSpPr>
            <a:spLocks noGrp="1"/>
          </p:cNvSpPr>
          <p:nvPr>
            <p:ph type="ftr" sz="quarter" idx="11"/>
          </p:nvPr>
        </p:nvSpPr>
        <p:spPr>
          <a:xfrm>
            <a:off x="4038600" y="6356350"/>
            <a:ext cx="41148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9" name="灯片编号占位符 4"/>
          <p:cNvSpPr>
            <a:spLocks noGrp="1"/>
          </p:cNvSpPr>
          <p:nvPr>
            <p:ph type="sldNum" sz="quarter" idx="12"/>
          </p:nvPr>
        </p:nvSpPr>
        <p:spPr>
          <a:xfrm>
            <a:off x="8610600" y="6356350"/>
            <a:ext cx="2743200" cy="365125"/>
          </a:xfrm>
        </p:spPr>
        <p:txBody>
          <a:bodyPr vert="horz" wrap="square" lIns="91440" tIns="45720" rIns="91440" bIns="45720" numCol="1" anchor="t" anchorCtr="0" compatLnSpc="1"/>
          <a:lstStyle>
            <a:lvl1pPr>
              <a:buFont typeface="Arial" panose="020B0604020202020204" pitchFamily="34" charset="0"/>
              <a:buNone/>
              <a:defRPr>
                <a:latin typeface="Arial" panose="020B0604020202020204" pitchFamily="34" charset="0"/>
                <a:ea typeface="宋体" panose="02010600030101010101" pitchFamily="2" charset="-122"/>
              </a:defRPr>
            </a:lvl1pPr>
          </a:lstStyle>
          <a:p>
            <a:pPr>
              <a:defRPr/>
            </a:pPr>
            <a:fld id="{0B946C34-E6CB-4A5E-8A38-FB4B9124B9BD}" type="slidenum">
              <a:rPr lang="zh-CN" altLang="en-US"/>
            </a:fld>
            <a:endParaRPr lang="zh-CN" altLang="en-US"/>
          </a:p>
        </p:txBody>
      </p:sp>
    </p:spTree>
  </p:cSld>
  <p:clrMapOvr>
    <a:masterClrMapping/>
  </p:clrMapOvr>
  <p:transition>
    <p:random/>
  </p:transition>
  <p:hf sldNum="0" hdr="0" ftr="0" dt="0"/>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showMasterSp="0" userDrawn="1">
  <p:cSld name="9_自定义版式">
    <p:spTree>
      <p:nvGrpSpPr>
        <p:cNvPr id="1" name=""/>
        <p:cNvGrpSpPr/>
        <p:nvPr/>
      </p:nvGrpSpPr>
      <p:grpSpPr>
        <a:xfrm>
          <a:off x="0" y="0"/>
          <a:ext cx="0" cy="0"/>
          <a:chOff x="0" y="0"/>
          <a:chExt cx="0" cy="0"/>
        </a:xfrm>
      </p:grpSpPr>
      <p:pic>
        <p:nvPicPr>
          <p:cNvPr id="3" name="Picture 18" descr="22458PICkZz_1024"/>
          <p:cNvPicPr>
            <a:picLocks noChangeAspect="1"/>
          </p:cNvPicPr>
          <p:nvPr/>
        </p:nvPicPr>
        <p:blipFill>
          <a:blip r:embed="rId2"/>
          <a:srcRect r="63069" b="84206"/>
          <a:stretch>
            <a:fillRect/>
          </a:stretch>
        </p:blipFill>
        <p:spPr bwMode="auto">
          <a:xfrm>
            <a:off x="0" y="0"/>
            <a:ext cx="9144000" cy="312738"/>
          </a:xfrm>
          <a:prstGeom prst="rect">
            <a:avLst/>
          </a:prstGeom>
          <a:noFill/>
          <a:ln w="9525">
            <a:noFill/>
            <a:miter lim="800000"/>
            <a:headEnd/>
            <a:tailEnd/>
          </a:ln>
        </p:spPr>
      </p:pic>
      <p:pic>
        <p:nvPicPr>
          <p:cNvPr id="4" name="图片 54280" descr="优翼不带字1"/>
          <p:cNvPicPr>
            <a:picLocks noChangeAspect="1"/>
          </p:cNvPicPr>
          <p:nvPr/>
        </p:nvPicPr>
        <p:blipFill>
          <a:blip r:embed="rId3">
            <a:clrChange>
              <a:clrFrom>
                <a:srgbClr val="F9F9F9"/>
              </a:clrFrom>
              <a:clrTo>
                <a:srgbClr val="F9F9F9">
                  <a:alpha val="0"/>
                </a:srgbClr>
              </a:clrTo>
            </a:clrChange>
          </a:blip>
          <a:srcRect l="4703" t="3484" r="17938" b="6213"/>
          <a:stretch>
            <a:fillRect/>
          </a:stretch>
        </p:blipFill>
        <p:spPr bwMode="auto">
          <a:xfrm>
            <a:off x="8180388" y="7938"/>
            <a:ext cx="909637" cy="407987"/>
          </a:xfrm>
          <a:prstGeom prst="rect">
            <a:avLst/>
          </a:prstGeom>
          <a:noFill/>
          <a:ln w="9525">
            <a:noFill/>
            <a:miter lim="800000"/>
            <a:headEnd/>
            <a:tailEnd/>
          </a:ln>
        </p:spPr>
      </p:pic>
      <p:pic>
        <p:nvPicPr>
          <p:cNvPr id="5" name="Picture 16" descr="22458PICkZz_1024"/>
          <p:cNvPicPr>
            <a:picLocks noChangeAspect="1"/>
          </p:cNvPicPr>
          <p:nvPr/>
        </p:nvPicPr>
        <p:blipFill>
          <a:blip r:embed="rId2"/>
          <a:srcRect r="20149" b="82805"/>
          <a:stretch>
            <a:fillRect/>
          </a:stretch>
        </p:blipFill>
        <p:spPr bwMode="auto">
          <a:xfrm>
            <a:off x="0" y="6537325"/>
            <a:ext cx="9144000" cy="322263"/>
          </a:xfrm>
          <a:prstGeom prst="rect">
            <a:avLst/>
          </a:prstGeom>
          <a:noFill/>
          <a:ln w="9525">
            <a:noFill/>
            <a:miter lim="800000"/>
            <a:headEnd/>
            <a:tailEnd/>
          </a:ln>
        </p:spPr>
      </p:pic>
      <p:sp>
        <p:nvSpPr>
          <p:cNvPr id="6" name="文本框 1"/>
          <p:cNvSpPr txBox="1">
            <a:spLocks noChangeArrowheads="1"/>
          </p:cNvSpPr>
          <p:nvPr/>
        </p:nvSpPr>
        <p:spPr bwMode="auto">
          <a:xfrm>
            <a:off x="3373438" y="6469063"/>
            <a:ext cx="2395537" cy="365125"/>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b="1" smtClean="0">
                <a:solidFill>
                  <a:srgbClr val="0000FF"/>
                </a:solidFill>
                <a:latin typeface="Times New Roman" panose="02020603050405020304" pitchFamily="18" charset="0"/>
                <a:ea typeface="方正大黑_GBK" pitchFamily="65" charset="-122"/>
              </a:rPr>
              <a:t>www.youyi100.com</a:t>
            </a:r>
            <a:endParaRPr lang="en-US" altLang="zh-CN" b="1" smtClean="0">
              <a:solidFill>
                <a:srgbClr val="0000FF"/>
              </a:solidFill>
              <a:latin typeface="Times New Roman" panose="02020603050405020304" pitchFamily="18" charset="0"/>
              <a:ea typeface="方正大黑_GBK" pitchFamily="65" charset="-122"/>
            </a:endParaRPr>
          </a:p>
        </p:txBody>
      </p:sp>
      <p:sp>
        <p:nvSpPr>
          <p:cNvPr id="2" name="标题 1"/>
          <p:cNvSpPr>
            <a:spLocks noGrp="1"/>
          </p:cNvSpPr>
          <p:nvPr>
            <p:ph type="title"/>
          </p:nvPr>
        </p:nvSpPr>
        <p:spPr>
          <a:xfrm>
            <a:off x="838200" y="365125"/>
            <a:ext cx="10515600" cy="1325563"/>
          </a:xfrm>
        </p:spPr>
        <p:txBody>
          <a:bodyPr/>
          <a:lstStyle/>
          <a:p>
            <a:r>
              <a:rPr lang="zh-CN" altLang="en-US" noProof="1" smtClean="0"/>
              <a:t>单击此处编辑母版标题样式</a:t>
            </a:r>
            <a:endParaRPr lang="zh-CN" altLang="en-US" noProof="1"/>
          </a:p>
        </p:txBody>
      </p:sp>
      <p:sp>
        <p:nvSpPr>
          <p:cNvPr id="7" name="日期占位符 2"/>
          <p:cNvSpPr>
            <a:spLocks noGrp="1"/>
          </p:cNvSpPr>
          <p:nvPr>
            <p:ph type="dt" sz="half" idx="10"/>
          </p:nvPr>
        </p:nvSpPr>
        <p:spPr>
          <a:xfrm>
            <a:off x="838200" y="6356350"/>
            <a:ext cx="27432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8" name="页脚占位符 3"/>
          <p:cNvSpPr>
            <a:spLocks noGrp="1"/>
          </p:cNvSpPr>
          <p:nvPr>
            <p:ph type="ftr" sz="quarter" idx="11"/>
          </p:nvPr>
        </p:nvSpPr>
        <p:spPr>
          <a:xfrm>
            <a:off x="4038600" y="6356350"/>
            <a:ext cx="41148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9" name="灯片编号占位符 4"/>
          <p:cNvSpPr>
            <a:spLocks noGrp="1"/>
          </p:cNvSpPr>
          <p:nvPr>
            <p:ph type="sldNum" sz="quarter" idx="12"/>
          </p:nvPr>
        </p:nvSpPr>
        <p:spPr>
          <a:xfrm>
            <a:off x="8610600" y="6356350"/>
            <a:ext cx="2743200" cy="365125"/>
          </a:xfrm>
        </p:spPr>
        <p:txBody>
          <a:bodyPr vert="horz" wrap="square" lIns="91440" tIns="45720" rIns="91440" bIns="45720" numCol="1" anchor="t" anchorCtr="0" compatLnSpc="1"/>
          <a:lstStyle>
            <a:lvl1pPr>
              <a:buFont typeface="Arial" panose="020B0604020202020204" pitchFamily="34" charset="0"/>
              <a:buNone/>
              <a:defRPr>
                <a:latin typeface="Arial" panose="020B0604020202020204" pitchFamily="34" charset="0"/>
                <a:ea typeface="宋体" panose="02010600030101010101" pitchFamily="2" charset="-122"/>
              </a:defRPr>
            </a:lvl1pPr>
          </a:lstStyle>
          <a:p>
            <a:pPr>
              <a:defRPr/>
            </a:pPr>
            <a:fld id="{A7B8E6BD-1DAC-40D2-BB6E-1A0BB8A42391}" type="slidenum">
              <a:rPr lang="zh-CN" altLang="en-US"/>
            </a:fld>
            <a:endParaRPr lang="zh-CN" altLang="en-US"/>
          </a:p>
        </p:txBody>
      </p:sp>
    </p:spTree>
  </p:cSld>
  <p:clrMapOvr>
    <a:masterClrMapping/>
  </p:clrMapOvr>
  <p:transition>
    <p:random/>
  </p:transition>
  <p:hf sldNum="0" hdr="0" ftr="0" dt="0"/>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showMasterSp="0" userDrawn="1">
  <p:cSld name="10_自定义版式">
    <p:spTree>
      <p:nvGrpSpPr>
        <p:cNvPr id="1" name=""/>
        <p:cNvGrpSpPr/>
        <p:nvPr/>
      </p:nvGrpSpPr>
      <p:grpSpPr>
        <a:xfrm>
          <a:off x="0" y="0"/>
          <a:ext cx="0" cy="0"/>
          <a:chOff x="0" y="0"/>
          <a:chExt cx="0" cy="0"/>
        </a:xfrm>
      </p:grpSpPr>
      <p:pic>
        <p:nvPicPr>
          <p:cNvPr id="3" name="Picture 18" descr="22458PICkZz_1024"/>
          <p:cNvPicPr>
            <a:picLocks noChangeAspect="1"/>
          </p:cNvPicPr>
          <p:nvPr/>
        </p:nvPicPr>
        <p:blipFill>
          <a:blip r:embed="rId2"/>
          <a:srcRect r="63069" b="84206"/>
          <a:stretch>
            <a:fillRect/>
          </a:stretch>
        </p:blipFill>
        <p:spPr bwMode="auto">
          <a:xfrm>
            <a:off x="0" y="0"/>
            <a:ext cx="9144000" cy="312738"/>
          </a:xfrm>
          <a:prstGeom prst="rect">
            <a:avLst/>
          </a:prstGeom>
          <a:noFill/>
          <a:ln w="9525">
            <a:noFill/>
            <a:miter lim="800000"/>
            <a:headEnd/>
            <a:tailEnd/>
          </a:ln>
        </p:spPr>
      </p:pic>
      <p:pic>
        <p:nvPicPr>
          <p:cNvPr id="4" name="图片 54280" descr="优翼不带字1"/>
          <p:cNvPicPr>
            <a:picLocks noChangeAspect="1"/>
          </p:cNvPicPr>
          <p:nvPr/>
        </p:nvPicPr>
        <p:blipFill>
          <a:blip r:embed="rId3">
            <a:clrChange>
              <a:clrFrom>
                <a:srgbClr val="F9F9F9"/>
              </a:clrFrom>
              <a:clrTo>
                <a:srgbClr val="F9F9F9">
                  <a:alpha val="0"/>
                </a:srgbClr>
              </a:clrTo>
            </a:clrChange>
          </a:blip>
          <a:srcRect l="4703" t="3484" r="17938" b="6213"/>
          <a:stretch>
            <a:fillRect/>
          </a:stretch>
        </p:blipFill>
        <p:spPr bwMode="auto">
          <a:xfrm>
            <a:off x="8180388" y="7938"/>
            <a:ext cx="909637" cy="407987"/>
          </a:xfrm>
          <a:prstGeom prst="rect">
            <a:avLst/>
          </a:prstGeom>
          <a:noFill/>
          <a:ln w="9525">
            <a:noFill/>
            <a:miter lim="800000"/>
            <a:headEnd/>
            <a:tailEnd/>
          </a:ln>
        </p:spPr>
      </p:pic>
      <p:pic>
        <p:nvPicPr>
          <p:cNvPr id="5" name="Picture 16" descr="22458PICkZz_1024"/>
          <p:cNvPicPr>
            <a:picLocks noChangeAspect="1"/>
          </p:cNvPicPr>
          <p:nvPr/>
        </p:nvPicPr>
        <p:blipFill>
          <a:blip r:embed="rId2"/>
          <a:srcRect r="20149" b="82805"/>
          <a:stretch>
            <a:fillRect/>
          </a:stretch>
        </p:blipFill>
        <p:spPr bwMode="auto">
          <a:xfrm>
            <a:off x="0" y="6537325"/>
            <a:ext cx="9144000" cy="322263"/>
          </a:xfrm>
          <a:prstGeom prst="rect">
            <a:avLst/>
          </a:prstGeom>
          <a:noFill/>
          <a:ln w="9525">
            <a:noFill/>
            <a:miter lim="800000"/>
            <a:headEnd/>
            <a:tailEnd/>
          </a:ln>
        </p:spPr>
      </p:pic>
      <p:sp>
        <p:nvSpPr>
          <p:cNvPr id="6" name="文本框 1"/>
          <p:cNvSpPr txBox="1">
            <a:spLocks noChangeArrowheads="1"/>
          </p:cNvSpPr>
          <p:nvPr/>
        </p:nvSpPr>
        <p:spPr bwMode="auto">
          <a:xfrm>
            <a:off x="3373438" y="6469063"/>
            <a:ext cx="2395537" cy="365125"/>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b="1" smtClean="0">
                <a:solidFill>
                  <a:srgbClr val="0000FF"/>
                </a:solidFill>
                <a:latin typeface="Times New Roman" panose="02020603050405020304" pitchFamily="18" charset="0"/>
                <a:ea typeface="方正大黑_GBK" pitchFamily="65" charset="-122"/>
              </a:rPr>
              <a:t>www.youyi100.com</a:t>
            </a:r>
            <a:endParaRPr lang="en-US" altLang="zh-CN" b="1" smtClean="0">
              <a:solidFill>
                <a:srgbClr val="0000FF"/>
              </a:solidFill>
              <a:latin typeface="Times New Roman" panose="02020603050405020304" pitchFamily="18" charset="0"/>
              <a:ea typeface="方正大黑_GBK" pitchFamily="65" charset="-122"/>
            </a:endParaRPr>
          </a:p>
        </p:txBody>
      </p:sp>
      <p:sp>
        <p:nvSpPr>
          <p:cNvPr id="2" name="标题 1"/>
          <p:cNvSpPr>
            <a:spLocks noGrp="1"/>
          </p:cNvSpPr>
          <p:nvPr>
            <p:ph type="title"/>
          </p:nvPr>
        </p:nvSpPr>
        <p:spPr>
          <a:xfrm>
            <a:off x="838200" y="365125"/>
            <a:ext cx="10515600" cy="1325563"/>
          </a:xfrm>
        </p:spPr>
        <p:txBody>
          <a:bodyPr/>
          <a:lstStyle/>
          <a:p>
            <a:r>
              <a:rPr lang="zh-CN" altLang="en-US" noProof="1" smtClean="0"/>
              <a:t>单击此处编辑母版标题样式</a:t>
            </a:r>
            <a:endParaRPr lang="zh-CN" altLang="en-US" noProof="1"/>
          </a:p>
        </p:txBody>
      </p:sp>
      <p:sp>
        <p:nvSpPr>
          <p:cNvPr id="7" name="日期占位符 2"/>
          <p:cNvSpPr>
            <a:spLocks noGrp="1"/>
          </p:cNvSpPr>
          <p:nvPr>
            <p:ph type="dt" sz="half" idx="10"/>
          </p:nvPr>
        </p:nvSpPr>
        <p:spPr>
          <a:xfrm>
            <a:off x="838200" y="6356350"/>
            <a:ext cx="27432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8" name="页脚占位符 3"/>
          <p:cNvSpPr>
            <a:spLocks noGrp="1"/>
          </p:cNvSpPr>
          <p:nvPr>
            <p:ph type="ftr" sz="quarter" idx="11"/>
          </p:nvPr>
        </p:nvSpPr>
        <p:spPr>
          <a:xfrm>
            <a:off x="4038600" y="6356350"/>
            <a:ext cx="41148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9" name="灯片编号占位符 4"/>
          <p:cNvSpPr>
            <a:spLocks noGrp="1"/>
          </p:cNvSpPr>
          <p:nvPr>
            <p:ph type="sldNum" sz="quarter" idx="12"/>
          </p:nvPr>
        </p:nvSpPr>
        <p:spPr>
          <a:xfrm>
            <a:off x="8610600" y="6356350"/>
            <a:ext cx="2743200" cy="365125"/>
          </a:xfrm>
        </p:spPr>
        <p:txBody>
          <a:bodyPr vert="horz" wrap="square" lIns="91440" tIns="45720" rIns="91440" bIns="45720" numCol="1" anchor="t" anchorCtr="0" compatLnSpc="1"/>
          <a:lstStyle>
            <a:lvl1pPr>
              <a:buFont typeface="Arial" panose="020B0604020202020204" pitchFamily="34" charset="0"/>
              <a:buNone/>
              <a:defRPr>
                <a:latin typeface="Arial" panose="020B0604020202020204" pitchFamily="34" charset="0"/>
                <a:ea typeface="宋体" panose="02010600030101010101" pitchFamily="2" charset="-122"/>
              </a:defRPr>
            </a:lvl1pPr>
          </a:lstStyle>
          <a:p>
            <a:pPr>
              <a:defRPr/>
            </a:pPr>
            <a:fld id="{0D90F9FE-DB9C-4073-93CE-C3A0D13D8136}" type="slidenum">
              <a:rPr lang="zh-CN" altLang="en-US"/>
            </a:fld>
            <a:endParaRPr lang="zh-CN" altLang="en-US"/>
          </a:p>
        </p:txBody>
      </p:sp>
    </p:spTree>
  </p:cSld>
  <p:clrMapOvr>
    <a:masterClrMapping/>
  </p:clrMapOvr>
  <p:transition>
    <p:random/>
  </p:transition>
  <p:hf sldNum="0" hdr="0" ftr="0" dt="0"/>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showMasterSp="0" userDrawn="1">
  <p:cSld name="11_自定义版式">
    <p:spTree>
      <p:nvGrpSpPr>
        <p:cNvPr id="1" name=""/>
        <p:cNvGrpSpPr/>
        <p:nvPr/>
      </p:nvGrpSpPr>
      <p:grpSpPr>
        <a:xfrm>
          <a:off x="0" y="0"/>
          <a:ext cx="0" cy="0"/>
          <a:chOff x="0" y="0"/>
          <a:chExt cx="0" cy="0"/>
        </a:xfrm>
      </p:grpSpPr>
      <p:pic>
        <p:nvPicPr>
          <p:cNvPr id="3" name="Picture 18" descr="22458PICkZz_1024"/>
          <p:cNvPicPr>
            <a:picLocks noChangeAspect="1"/>
          </p:cNvPicPr>
          <p:nvPr/>
        </p:nvPicPr>
        <p:blipFill>
          <a:blip r:embed="rId2"/>
          <a:srcRect r="63069" b="84206"/>
          <a:stretch>
            <a:fillRect/>
          </a:stretch>
        </p:blipFill>
        <p:spPr bwMode="auto">
          <a:xfrm>
            <a:off x="0" y="0"/>
            <a:ext cx="9144000" cy="312738"/>
          </a:xfrm>
          <a:prstGeom prst="rect">
            <a:avLst/>
          </a:prstGeom>
          <a:noFill/>
          <a:ln w="9525">
            <a:noFill/>
            <a:miter lim="800000"/>
            <a:headEnd/>
            <a:tailEnd/>
          </a:ln>
        </p:spPr>
      </p:pic>
      <p:pic>
        <p:nvPicPr>
          <p:cNvPr id="4" name="图片 54280" descr="优翼不带字1"/>
          <p:cNvPicPr>
            <a:picLocks noChangeAspect="1"/>
          </p:cNvPicPr>
          <p:nvPr/>
        </p:nvPicPr>
        <p:blipFill>
          <a:blip r:embed="rId3">
            <a:clrChange>
              <a:clrFrom>
                <a:srgbClr val="F9F9F9"/>
              </a:clrFrom>
              <a:clrTo>
                <a:srgbClr val="F9F9F9">
                  <a:alpha val="0"/>
                </a:srgbClr>
              </a:clrTo>
            </a:clrChange>
          </a:blip>
          <a:srcRect l="4703" t="3484" r="17938" b="6213"/>
          <a:stretch>
            <a:fillRect/>
          </a:stretch>
        </p:blipFill>
        <p:spPr bwMode="auto">
          <a:xfrm>
            <a:off x="8180388" y="7938"/>
            <a:ext cx="909637" cy="407987"/>
          </a:xfrm>
          <a:prstGeom prst="rect">
            <a:avLst/>
          </a:prstGeom>
          <a:noFill/>
          <a:ln w="9525">
            <a:noFill/>
            <a:miter lim="800000"/>
            <a:headEnd/>
            <a:tailEnd/>
          </a:ln>
        </p:spPr>
      </p:pic>
      <p:pic>
        <p:nvPicPr>
          <p:cNvPr id="5" name="Picture 16" descr="22458PICkZz_1024"/>
          <p:cNvPicPr>
            <a:picLocks noChangeAspect="1"/>
          </p:cNvPicPr>
          <p:nvPr/>
        </p:nvPicPr>
        <p:blipFill>
          <a:blip r:embed="rId2"/>
          <a:srcRect r="20149" b="82805"/>
          <a:stretch>
            <a:fillRect/>
          </a:stretch>
        </p:blipFill>
        <p:spPr bwMode="auto">
          <a:xfrm>
            <a:off x="0" y="6537325"/>
            <a:ext cx="9144000" cy="322263"/>
          </a:xfrm>
          <a:prstGeom prst="rect">
            <a:avLst/>
          </a:prstGeom>
          <a:noFill/>
          <a:ln w="9525">
            <a:noFill/>
            <a:miter lim="800000"/>
            <a:headEnd/>
            <a:tailEnd/>
          </a:ln>
        </p:spPr>
      </p:pic>
      <p:sp>
        <p:nvSpPr>
          <p:cNvPr id="6" name="文本框 1"/>
          <p:cNvSpPr txBox="1">
            <a:spLocks noChangeArrowheads="1"/>
          </p:cNvSpPr>
          <p:nvPr/>
        </p:nvSpPr>
        <p:spPr bwMode="auto">
          <a:xfrm>
            <a:off x="3373438" y="6469063"/>
            <a:ext cx="2395537" cy="365125"/>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b="1" smtClean="0">
                <a:solidFill>
                  <a:srgbClr val="0000FF"/>
                </a:solidFill>
                <a:latin typeface="Times New Roman" panose="02020603050405020304" pitchFamily="18" charset="0"/>
                <a:ea typeface="方正大黑_GBK" pitchFamily="65" charset="-122"/>
              </a:rPr>
              <a:t>www.youyi100.com</a:t>
            </a:r>
            <a:endParaRPr lang="en-US" altLang="zh-CN" b="1" smtClean="0">
              <a:solidFill>
                <a:srgbClr val="0000FF"/>
              </a:solidFill>
              <a:latin typeface="Times New Roman" panose="02020603050405020304" pitchFamily="18" charset="0"/>
              <a:ea typeface="方正大黑_GBK" pitchFamily="65" charset="-122"/>
            </a:endParaRPr>
          </a:p>
        </p:txBody>
      </p:sp>
      <p:sp>
        <p:nvSpPr>
          <p:cNvPr id="2" name="标题 1"/>
          <p:cNvSpPr>
            <a:spLocks noGrp="1"/>
          </p:cNvSpPr>
          <p:nvPr>
            <p:ph type="title"/>
          </p:nvPr>
        </p:nvSpPr>
        <p:spPr>
          <a:xfrm>
            <a:off x="838200" y="365125"/>
            <a:ext cx="10515600" cy="1325563"/>
          </a:xfrm>
        </p:spPr>
        <p:txBody>
          <a:bodyPr/>
          <a:lstStyle/>
          <a:p>
            <a:r>
              <a:rPr lang="zh-CN" altLang="en-US" noProof="1" smtClean="0"/>
              <a:t>单击此处编辑母版标题样式</a:t>
            </a:r>
            <a:endParaRPr lang="zh-CN" altLang="en-US" noProof="1"/>
          </a:p>
        </p:txBody>
      </p:sp>
      <p:sp>
        <p:nvSpPr>
          <p:cNvPr id="7" name="日期占位符 2"/>
          <p:cNvSpPr>
            <a:spLocks noGrp="1"/>
          </p:cNvSpPr>
          <p:nvPr>
            <p:ph type="dt" sz="half" idx="10"/>
          </p:nvPr>
        </p:nvSpPr>
        <p:spPr>
          <a:xfrm>
            <a:off x="838200" y="6356350"/>
            <a:ext cx="27432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8" name="页脚占位符 3"/>
          <p:cNvSpPr>
            <a:spLocks noGrp="1"/>
          </p:cNvSpPr>
          <p:nvPr>
            <p:ph type="ftr" sz="quarter" idx="11"/>
          </p:nvPr>
        </p:nvSpPr>
        <p:spPr>
          <a:xfrm>
            <a:off x="4038600" y="6356350"/>
            <a:ext cx="41148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9" name="灯片编号占位符 4"/>
          <p:cNvSpPr>
            <a:spLocks noGrp="1"/>
          </p:cNvSpPr>
          <p:nvPr>
            <p:ph type="sldNum" sz="quarter" idx="12"/>
          </p:nvPr>
        </p:nvSpPr>
        <p:spPr>
          <a:xfrm>
            <a:off x="8610600" y="6356350"/>
            <a:ext cx="2743200" cy="365125"/>
          </a:xfrm>
        </p:spPr>
        <p:txBody>
          <a:bodyPr vert="horz" wrap="square" lIns="91440" tIns="45720" rIns="91440" bIns="45720" numCol="1" anchor="t" anchorCtr="0" compatLnSpc="1"/>
          <a:lstStyle>
            <a:lvl1pPr>
              <a:buFont typeface="Arial" panose="020B0604020202020204" pitchFamily="34" charset="0"/>
              <a:buNone/>
              <a:defRPr>
                <a:latin typeface="Arial" panose="020B0604020202020204" pitchFamily="34" charset="0"/>
                <a:ea typeface="宋体" panose="02010600030101010101" pitchFamily="2" charset="-122"/>
              </a:defRPr>
            </a:lvl1pPr>
          </a:lstStyle>
          <a:p>
            <a:pPr>
              <a:defRPr/>
            </a:pPr>
            <a:fld id="{8F11C070-0F10-45EE-949F-B2D702407BB0}" type="slidenum">
              <a:rPr lang="zh-CN" altLang="en-US"/>
            </a:fld>
            <a:endParaRPr lang="zh-CN" altLang="en-US"/>
          </a:p>
        </p:txBody>
      </p:sp>
    </p:spTree>
  </p:cSld>
  <p:clrMapOvr>
    <a:masterClrMapping/>
  </p:clrMapOvr>
  <p:transition>
    <p:random/>
  </p:transition>
  <p:hf sldNum="0" hdr="0" ftr="0" dt="0"/>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a:prstGeom prst="rect">
            <a:avLst/>
          </a:prstGeom>
        </p:spPr>
        <p:txBody>
          <a:bodyPr anchor="b"/>
          <a:lstStyle>
            <a:lvl1pPr algn="ctr">
              <a:defRPr sz="6000"/>
            </a:lvl1p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143000" y="3602038"/>
            <a:ext cx="6858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noProof="1" smtClean="0"/>
              <a:t>单击此处编辑母版副标题样式</a:t>
            </a:r>
            <a:endParaRPr lang="zh-CN" altLang="en-US" noProof="1"/>
          </a:p>
        </p:txBody>
      </p:sp>
    </p:spTree>
  </p:cSld>
  <p:clrMapOvr>
    <a:masterClrMapping/>
  </p:clrMapOvr>
  <p:transition>
    <p:random/>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366607"/>
            <a:ext cx="8229600" cy="1524000"/>
          </a:xfrm>
          <a:prstGeom prst="rect">
            <a:avLst/>
          </a:prstGeom>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457200" y="2133600"/>
            <a:ext cx="8229600" cy="6035040"/>
          </a:xfrm>
          <a:prstGeom prst="rect">
            <a:avLst/>
          </a:prstGeo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p:transition>
    <p:random/>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a:prstGeom prst="rect">
            <a:avLst/>
          </a:prstGeom>
        </p:spPr>
        <p:txBody>
          <a:bodyPr anchor="b"/>
          <a:lstStyle>
            <a:lvl1pPr>
              <a:defRPr sz="6000"/>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23888" y="4589463"/>
            <a:ext cx="78867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noProof="1" smtClean="0"/>
              <a:t>单击此处编辑母版文本样式</a:t>
            </a:r>
            <a:endParaRPr lang="zh-CN" altLang="en-US" noProof="1" smtClean="0"/>
          </a:p>
        </p:txBody>
      </p:sp>
    </p:spTree>
  </p:cSld>
  <p:clrMapOvr>
    <a:masterClrMapping/>
  </p:clrMapOvr>
  <p:transition>
    <p:random/>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366607"/>
            <a:ext cx="8229600" cy="1524000"/>
          </a:xfrm>
          <a:prstGeom prst="rect">
            <a:avLst/>
          </a:prstGeom>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628650" y="1825625"/>
            <a:ext cx="3886200" cy="4351338"/>
          </a:xfrm>
          <a:prstGeom prst="rect">
            <a:avLst/>
          </a:prstGeo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内容占位符 3"/>
          <p:cNvSpPr>
            <a:spLocks noGrp="1"/>
          </p:cNvSpPr>
          <p:nvPr>
            <p:ph sz="half" idx="2"/>
          </p:nvPr>
        </p:nvSpPr>
        <p:spPr>
          <a:xfrm>
            <a:off x="4629150" y="1825625"/>
            <a:ext cx="3886200" cy="4351338"/>
          </a:xfrm>
          <a:prstGeom prst="rect">
            <a:avLst/>
          </a:prstGeo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p:transition>
    <p:random/>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a:prstGeom prst="rect">
            <a:avLst/>
          </a:prstGeom>
        </p:spPr>
        <p:txBody>
          <a:body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890081" y="1778438"/>
            <a:ext cx="3655181" cy="823912"/>
          </a:xfrm>
          <a:prstGeom prst="rect">
            <a:avLst/>
          </a:prstGeo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noProof="1" smtClean="0"/>
              <a:t>单击此处编辑母版文本样式</a:t>
            </a:r>
            <a:endParaRPr lang="zh-CN" altLang="en-US" noProof="1" smtClean="0"/>
          </a:p>
        </p:txBody>
      </p:sp>
      <p:sp>
        <p:nvSpPr>
          <p:cNvPr id="4" name="内容占位符 3"/>
          <p:cNvSpPr>
            <a:spLocks noGrp="1"/>
          </p:cNvSpPr>
          <p:nvPr>
            <p:ph sz="half" idx="2"/>
          </p:nvPr>
        </p:nvSpPr>
        <p:spPr>
          <a:xfrm>
            <a:off x="890081" y="2665379"/>
            <a:ext cx="3655181" cy="3524284"/>
          </a:xfrm>
          <a:prstGeom prst="rect">
            <a:avLst/>
          </a:prstGeo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4692704" y="1778438"/>
            <a:ext cx="3673182" cy="823912"/>
          </a:xfrm>
          <a:prstGeom prst="rect">
            <a:avLst/>
          </a:prstGeo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noProof="1" smtClean="0"/>
              <a:t>单击此处编辑母版文本样式</a:t>
            </a:r>
            <a:endParaRPr lang="zh-CN" altLang="en-US" noProof="1" smtClean="0"/>
          </a:p>
        </p:txBody>
      </p:sp>
      <p:sp>
        <p:nvSpPr>
          <p:cNvPr id="6" name="内容占位符 5"/>
          <p:cNvSpPr>
            <a:spLocks noGrp="1"/>
          </p:cNvSpPr>
          <p:nvPr>
            <p:ph sz="quarter" idx="4"/>
          </p:nvPr>
        </p:nvSpPr>
        <p:spPr>
          <a:xfrm>
            <a:off x="4692704" y="2665379"/>
            <a:ext cx="3673182" cy="3524284"/>
          </a:xfrm>
          <a:prstGeom prst="rect">
            <a:avLst/>
          </a:prstGeo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p:transition>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a:prstGeom prst="rect">
            <a:avLst/>
          </a:prstGeom>
        </p:spPr>
        <p:txBody>
          <a:bodyPr anchor="b"/>
          <a:lstStyle>
            <a:lvl1pPr>
              <a:defRPr sz="6000"/>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23888" y="4589463"/>
            <a:ext cx="78867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noProof="1" smtClean="0"/>
              <a:t>单击此处编辑母版文本样式</a:t>
            </a:r>
            <a:endParaRPr lang="zh-CN" altLang="en-US" noProof="1" smtClean="0"/>
          </a:p>
        </p:txBody>
      </p:sp>
    </p:spTree>
  </p:cSld>
  <p:clrMapOvr>
    <a:masterClrMapping/>
  </p:clrMapOvr>
  <p:transition>
    <p:random/>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366607"/>
            <a:ext cx="8229600" cy="1524000"/>
          </a:xfrm>
          <a:prstGeom prst="rect">
            <a:avLst/>
          </a:prstGeom>
        </p:spPr>
        <p:txBody>
          <a:bodyPr/>
          <a:lstStyle/>
          <a:p>
            <a:r>
              <a:rPr lang="zh-CN" altLang="en-US" noProof="1" smtClean="0"/>
              <a:t>单击此处编辑母版标题样式</a:t>
            </a:r>
            <a:endParaRPr lang="zh-CN" altLang="en-US" noProof="1"/>
          </a:p>
        </p:txBody>
      </p:sp>
    </p:spTree>
  </p:cSld>
  <p:clrMapOvr>
    <a:masterClrMapping/>
  </p:clrMapOvr>
  <p:transition>
    <p:random/>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ransition>
    <p:random/>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a:prstGeom prst="rect">
            <a:avLst/>
          </a:prstGeom>
        </p:spPr>
        <p:txBody>
          <a:bodyPr anchor="b"/>
          <a:lstStyle>
            <a:lvl1pPr>
              <a:defRPr sz="3200"/>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3887391" y="987425"/>
            <a:ext cx="462915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29841" y="2057400"/>
            <a:ext cx="2949178"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noProof="1" smtClean="0"/>
              <a:t>单击此处编辑母版文本样式</a:t>
            </a:r>
            <a:endParaRPr lang="zh-CN" altLang="en-US" noProof="1" smtClean="0"/>
          </a:p>
        </p:txBody>
      </p:sp>
    </p:spTree>
  </p:cSld>
  <p:clrMapOvr>
    <a:masterClrMapping/>
  </p:clrMapOvr>
  <p:transition>
    <p:random/>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a:prstGeom prst="rect">
            <a:avLst/>
          </a:prstGeom>
        </p:spPr>
        <p:txBody>
          <a:bodyPr anchor="b"/>
          <a:lstStyle>
            <a:lvl1pPr>
              <a:defRPr sz="3200"/>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3887391" y="457201"/>
            <a:ext cx="4629150" cy="540385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1"/>
          </a:p>
        </p:txBody>
      </p:sp>
      <p:sp>
        <p:nvSpPr>
          <p:cNvPr id="4" name="文本占位符 3"/>
          <p:cNvSpPr>
            <a:spLocks noGrp="1"/>
          </p:cNvSpPr>
          <p:nvPr>
            <p:ph type="body" sz="half" idx="2"/>
          </p:nvPr>
        </p:nvSpPr>
        <p:spPr>
          <a:xfrm>
            <a:off x="629841" y="2057400"/>
            <a:ext cx="3124012" cy="3811588"/>
          </a:xfrm>
          <a:prstGeom prst="rect">
            <a:avLst/>
          </a:prstGeo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smtClean="0"/>
              <a:t>单击此处编辑母版文本样式</a:t>
            </a:r>
            <a:endParaRPr lang="zh-CN" altLang="en-US" noProof="1" smtClean="0"/>
          </a:p>
        </p:txBody>
      </p:sp>
    </p:spTree>
  </p:cSld>
  <p:clrMapOvr>
    <a:masterClrMapping/>
  </p:clrMapOvr>
  <p:transition>
    <p:random/>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366607"/>
            <a:ext cx="8229600" cy="1524000"/>
          </a:xfrm>
          <a:prstGeom prst="rect">
            <a:avLst/>
          </a:prstGeom>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457200" y="2133600"/>
            <a:ext cx="8229600" cy="6035040"/>
          </a:xfrm>
          <a:prstGeom prst="rect">
            <a:avLst/>
          </a:prstGeom>
        </p:spPr>
        <p:txBody>
          <a:bodyPr vert="eaVert"/>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p:transition>
    <p:random/>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365125"/>
            <a:ext cx="1971675" cy="5811838"/>
          </a:xfrm>
          <a:prstGeom prst="rect">
            <a:avLst/>
          </a:prstGeo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628650" y="365125"/>
            <a:ext cx="5800725" cy="5811838"/>
          </a:xfrm>
          <a:prstGeom prst="rect">
            <a:avLst/>
          </a:prstGeom>
        </p:spPr>
        <p:txBody>
          <a:bodyPr vert="eaVert"/>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p:transition>
    <p:random/>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transition>
    <p:random/>
  </p:transition>
  <p:hf sldNum="0" hdr="0" ftr="0" dt="0"/>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showMasterSp="0">
  <p:cSld name="空白">
    <p:spTree>
      <p:nvGrpSpPr>
        <p:cNvPr id="1" name=""/>
        <p:cNvGrpSpPr/>
        <p:nvPr/>
      </p:nvGrpSpPr>
      <p:grpSpPr>
        <a:xfrm>
          <a:off x="0" y="0"/>
          <a:ext cx="0" cy="0"/>
          <a:chOff x="0" y="0"/>
          <a:chExt cx="0" cy="0"/>
        </a:xfrm>
      </p:grpSpPr>
      <p:pic>
        <p:nvPicPr>
          <p:cNvPr id="2" name="Picture 18" descr="22458PICkZz_1024"/>
          <p:cNvPicPr>
            <a:picLocks noChangeAspect="1"/>
          </p:cNvPicPr>
          <p:nvPr/>
        </p:nvPicPr>
        <p:blipFill>
          <a:blip r:embed="rId2"/>
          <a:srcRect r="63069" b="84206"/>
          <a:stretch>
            <a:fillRect/>
          </a:stretch>
        </p:blipFill>
        <p:spPr bwMode="auto">
          <a:xfrm>
            <a:off x="0" y="0"/>
            <a:ext cx="9144000" cy="312738"/>
          </a:xfrm>
          <a:prstGeom prst="rect">
            <a:avLst/>
          </a:prstGeom>
          <a:noFill/>
          <a:ln w="9525">
            <a:noFill/>
            <a:miter lim="800000"/>
            <a:headEnd/>
            <a:tailEnd/>
          </a:ln>
        </p:spPr>
      </p:pic>
      <p:pic>
        <p:nvPicPr>
          <p:cNvPr id="3" name="图片 54280" descr="优翼不带字1"/>
          <p:cNvPicPr>
            <a:picLocks noChangeAspect="1"/>
          </p:cNvPicPr>
          <p:nvPr/>
        </p:nvPicPr>
        <p:blipFill>
          <a:blip r:embed="rId3">
            <a:clrChange>
              <a:clrFrom>
                <a:srgbClr val="F9F9F9"/>
              </a:clrFrom>
              <a:clrTo>
                <a:srgbClr val="F9F9F9">
                  <a:alpha val="0"/>
                </a:srgbClr>
              </a:clrTo>
            </a:clrChange>
          </a:blip>
          <a:srcRect l="4703" t="3484" r="17938" b="6213"/>
          <a:stretch>
            <a:fillRect/>
          </a:stretch>
        </p:blipFill>
        <p:spPr bwMode="auto">
          <a:xfrm>
            <a:off x="8180388" y="7938"/>
            <a:ext cx="909637" cy="407987"/>
          </a:xfrm>
          <a:prstGeom prst="rect">
            <a:avLst/>
          </a:prstGeom>
          <a:noFill/>
          <a:ln w="9525">
            <a:noFill/>
            <a:miter lim="800000"/>
            <a:headEnd/>
            <a:tailEnd/>
          </a:ln>
        </p:spPr>
      </p:pic>
      <p:pic>
        <p:nvPicPr>
          <p:cNvPr id="4" name="Picture 16" descr="22458PICkZz_1024"/>
          <p:cNvPicPr>
            <a:picLocks noChangeAspect="1"/>
          </p:cNvPicPr>
          <p:nvPr/>
        </p:nvPicPr>
        <p:blipFill>
          <a:blip r:embed="rId2"/>
          <a:srcRect r="20149" b="82805"/>
          <a:stretch>
            <a:fillRect/>
          </a:stretch>
        </p:blipFill>
        <p:spPr bwMode="auto">
          <a:xfrm>
            <a:off x="0" y="6537325"/>
            <a:ext cx="9144000" cy="322263"/>
          </a:xfrm>
          <a:prstGeom prst="rect">
            <a:avLst/>
          </a:prstGeom>
          <a:noFill/>
          <a:ln w="9525">
            <a:noFill/>
            <a:miter lim="800000"/>
            <a:headEnd/>
            <a:tailEnd/>
          </a:ln>
        </p:spPr>
      </p:pic>
      <p:sp>
        <p:nvSpPr>
          <p:cNvPr id="5" name="文本框 1"/>
          <p:cNvSpPr txBox="1">
            <a:spLocks noChangeArrowheads="1"/>
          </p:cNvSpPr>
          <p:nvPr/>
        </p:nvSpPr>
        <p:spPr bwMode="auto">
          <a:xfrm>
            <a:off x="3373438" y="6469063"/>
            <a:ext cx="2395537" cy="365125"/>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b="1" smtClean="0">
                <a:solidFill>
                  <a:srgbClr val="0000FF"/>
                </a:solidFill>
                <a:latin typeface="Times New Roman" panose="02020603050405020304" pitchFamily="18" charset="0"/>
                <a:ea typeface="方正大黑_GBK" pitchFamily="65" charset="-122"/>
              </a:rPr>
              <a:t>www.youyi100.com</a:t>
            </a:r>
            <a:endParaRPr lang="en-US" altLang="zh-CN" b="1" smtClean="0">
              <a:solidFill>
                <a:srgbClr val="0000FF"/>
              </a:solidFill>
              <a:latin typeface="Times New Roman" panose="02020603050405020304" pitchFamily="18" charset="0"/>
              <a:ea typeface="方正大黑_GBK" pitchFamily="65" charset="-122"/>
            </a:endParaRPr>
          </a:p>
        </p:txBody>
      </p:sp>
      <p:sp>
        <p:nvSpPr>
          <p:cNvPr id="6" name="Rectangle 4"/>
          <p:cNvSpPr>
            <a:spLocks noGrp="1"/>
          </p:cNvSpPr>
          <p:nvPr>
            <p:ph type="dt" sz="half" idx="10"/>
          </p:nvPr>
        </p:nvSpPr>
        <p:spPr>
          <a:xfrm>
            <a:off x="457200" y="6245225"/>
            <a:ext cx="2133600" cy="476250"/>
          </a:xfrm>
          <a:prstGeom prst="rect">
            <a:avLst/>
          </a:prstGeo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7" name="Rectangle 5"/>
          <p:cNvSpPr>
            <a:spLocks noGrp="1"/>
          </p:cNvSpPr>
          <p:nvPr>
            <p:ph type="ftr" sz="quarter" idx="11"/>
          </p:nvPr>
        </p:nvSpPr>
        <p:spPr>
          <a:xfrm>
            <a:off x="3124200" y="6245225"/>
            <a:ext cx="2895600" cy="476250"/>
          </a:xfrm>
          <a:prstGeom prst="rect">
            <a:avLst/>
          </a:prstGeo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p>
        </p:txBody>
      </p:sp>
      <p:sp>
        <p:nvSpPr>
          <p:cNvPr id="8" name="Rectangle 6"/>
          <p:cNvSpPr>
            <a:spLocks noGrp="1"/>
          </p:cNvSpPr>
          <p:nvPr>
            <p:ph type="sldNum" sz="quarter" idx="12"/>
          </p:nvPr>
        </p:nvSpPr>
        <p:spPr>
          <a:xfrm>
            <a:off x="6553200" y="6245225"/>
            <a:ext cx="2133600" cy="476250"/>
          </a:xfrm>
          <a:prstGeom prst="rect">
            <a:avLst/>
          </a:prstGeom>
        </p:spPr>
        <p:txBody>
          <a:bodyPr vert="horz" wrap="square" lIns="91440" tIns="45720" rIns="91440" bIns="45720" numCol="1" anchor="t" anchorCtr="0" compatLnSpc="1"/>
          <a:lstStyle>
            <a:lvl1pPr>
              <a:buFont typeface="Arial" panose="020B0604020202020204" pitchFamily="34" charset="0"/>
              <a:buNone/>
              <a:defRPr>
                <a:latin typeface="Arial" panose="020B0604020202020204" pitchFamily="34" charset="0"/>
                <a:ea typeface="宋体" panose="02010600030101010101" pitchFamily="2" charset="-122"/>
              </a:defRPr>
            </a:lvl1pPr>
          </a:lstStyle>
          <a:p>
            <a:pPr>
              <a:defRPr/>
            </a:pPr>
            <a:fld id="{D1B315D6-CA66-4B6F-851B-CA308002347B}" type="slidenum">
              <a:rPr lang="zh-CN" altLang="zh-CN"/>
            </a:fld>
            <a:endParaRPr lang="zh-CN" altLang="zh-CN"/>
          </a:p>
        </p:txBody>
      </p:sp>
    </p:spTree>
  </p:cSld>
  <p:clrMapOvr>
    <a:masterClrMapping/>
  </p:clrMapOvr>
  <p:transition>
    <p:random/>
  </p:transition>
  <p:hf sldNum="0" hdr="0" ftr="0" dt="0"/>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showMasterSp="0" userDrawn="1">
  <p:cSld name="自定义版式">
    <p:spTree>
      <p:nvGrpSpPr>
        <p:cNvPr id="1" name=""/>
        <p:cNvGrpSpPr/>
        <p:nvPr/>
      </p:nvGrpSpPr>
      <p:grpSpPr>
        <a:xfrm>
          <a:off x="0" y="0"/>
          <a:ext cx="0" cy="0"/>
          <a:chOff x="0" y="0"/>
          <a:chExt cx="0" cy="0"/>
        </a:xfrm>
      </p:grpSpPr>
      <p:pic>
        <p:nvPicPr>
          <p:cNvPr id="3" name="Picture 18" descr="22458PICkZz_1024"/>
          <p:cNvPicPr>
            <a:picLocks noChangeAspect="1"/>
          </p:cNvPicPr>
          <p:nvPr/>
        </p:nvPicPr>
        <p:blipFill>
          <a:blip r:embed="rId2"/>
          <a:srcRect r="63069" b="84206"/>
          <a:stretch>
            <a:fillRect/>
          </a:stretch>
        </p:blipFill>
        <p:spPr bwMode="auto">
          <a:xfrm>
            <a:off x="0" y="0"/>
            <a:ext cx="9144000" cy="312738"/>
          </a:xfrm>
          <a:prstGeom prst="rect">
            <a:avLst/>
          </a:prstGeom>
          <a:noFill/>
          <a:ln w="9525">
            <a:noFill/>
            <a:miter lim="800000"/>
            <a:headEnd/>
            <a:tailEnd/>
          </a:ln>
        </p:spPr>
      </p:pic>
      <p:pic>
        <p:nvPicPr>
          <p:cNvPr id="4" name="图片 54280" descr="优翼不带字1"/>
          <p:cNvPicPr>
            <a:picLocks noChangeAspect="1"/>
          </p:cNvPicPr>
          <p:nvPr/>
        </p:nvPicPr>
        <p:blipFill>
          <a:blip r:embed="rId3">
            <a:clrChange>
              <a:clrFrom>
                <a:srgbClr val="F9F9F9"/>
              </a:clrFrom>
              <a:clrTo>
                <a:srgbClr val="F9F9F9">
                  <a:alpha val="0"/>
                </a:srgbClr>
              </a:clrTo>
            </a:clrChange>
          </a:blip>
          <a:srcRect l="4703" t="3484" r="17938" b="6213"/>
          <a:stretch>
            <a:fillRect/>
          </a:stretch>
        </p:blipFill>
        <p:spPr bwMode="auto">
          <a:xfrm>
            <a:off x="8180388" y="7938"/>
            <a:ext cx="909637" cy="407987"/>
          </a:xfrm>
          <a:prstGeom prst="rect">
            <a:avLst/>
          </a:prstGeom>
          <a:noFill/>
          <a:ln w="9525">
            <a:noFill/>
            <a:miter lim="800000"/>
            <a:headEnd/>
            <a:tailEnd/>
          </a:ln>
        </p:spPr>
      </p:pic>
      <p:pic>
        <p:nvPicPr>
          <p:cNvPr id="5" name="Picture 16" descr="22458PICkZz_1024"/>
          <p:cNvPicPr>
            <a:picLocks noChangeAspect="1"/>
          </p:cNvPicPr>
          <p:nvPr/>
        </p:nvPicPr>
        <p:blipFill>
          <a:blip r:embed="rId2"/>
          <a:srcRect r="20149" b="82805"/>
          <a:stretch>
            <a:fillRect/>
          </a:stretch>
        </p:blipFill>
        <p:spPr bwMode="auto">
          <a:xfrm>
            <a:off x="0" y="6537325"/>
            <a:ext cx="9144000" cy="322263"/>
          </a:xfrm>
          <a:prstGeom prst="rect">
            <a:avLst/>
          </a:prstGeom>
          <a:noFill/>
          <a:ln w="9525">
            <a:noFill/>
            <a:miter lim="800000"/>
            <a:headEnd/>
            <a:tailEnd/>
          </a:ln>
        </p:spPr>
      </p:pic>
      <p:sp>
        <p:nvSpPr>
          <p:cNvPr id="6" name="文本框 1"/>
          <p:cNvSpPr txBox="1">
            <a:spLocks noChangeArrowheads="1"/>
          </p:cNvSpPr>
          <p:nvPr/>
        </p:nvSpPr>
        <p:spPr bwMode="auto">
          <a:xfrm>
            <a:off x="3373438" y="6469063"/>
            <a:ext cx="2395537" cy="365125"/>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b="1" smtClean="0">
                <a:solidFill>
                  <a:srgbClr val="0000FF"/>
                </a:solidFill>
                <a:latin typeface="Times New Roman" panose="02020603050405020304" pitchFamily="18" charset="0"/>
                <a:ea typeface="方正大黑_GBK" pitchFamily="65" charset="-122"/>
              </a:rPr>
              <a:t>www.youyi100.com</a:t>
            </a:r>
            <a:endParaRPr lang="en-US" altLang="zh-CN" b="1" smtClean="0">
              <a:solidFill>
                <a:srgbClr val="0000FF"/>
              </a:solidFill>
              <a:latin typeface="Times New Roman" panose="02020603050405020304" pitchFamily="18" charset="0"/>
              <a:ea typeface="方正大黑_GBK" pitchFamily="65" charset="-122"/>
            </a:endParaRPr>
          </a:p>
        </p:txBody>
      </p:sp>
      <p:sp>
        <p:nvSpPr>
          <p:cNvPr id="2" name="标题 1"/>
          <p:cNvSpPr>
            <a:spLocks noGrp="1"/>
          </p:cNvSpPr>
          <p:nvPr>
            <p:ph type="title"/>
          </p:nvPr>
        </p:nvSpPr>
        <p:spPr>
          <a:xfrm>
            <a:off x="838200" y="365125"/>
            <a:ext cx="10515600" cy="1325563"/>
          </a:xfrm>
        </p:spPr>
        <p:txBody>
          <a:bodyPr/>
          <a:lstStyle/>
          <a:p>
            <a:r>
              <a:rPr lang="zh-CN" altLang="en-US" noProof="1" smtClean="0"/>
              <a:t>单击此处编辑母版标题样式</a:t>
            </a:r>
            <a:endParaRPr lang="zh-CN" altLang="en-US" noProof="1"/>
          </a:p>
        </p:txBody>
      </p:sp>
      <p:sp>
        <p:nvSpPr>
          <p:cNvPr id="7" name="日期占位符 2"/>
          <p:cNvSpPr>
            <a:spLocks noGrp="1"/>
          </p:cNvSpPr>
          <p:nvPr>
            <p:ph type="dt" sz="half" idx="10"/>
          </p:nvPr>
        </p:nvSpPr>
        <p:spPr>
          <a:xfrm>
            <a:off x="838200" y="6356350"/>
            <a:ext cx="27432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8" name="页脚占位符 3"/>
          <p:cNvSpPr>
            <a:spLocks noGrp="1"/>
          </p:cNvSpPr>
          <p:nvPr>
            <p:ph type="ftr" sz="quarter" idx="11"/>
          </p:nvPr>
        </p:nvSpPr>
        <p:spPr>
          <a:xfrm>
            <a:off x="4038600" y="6356350"/>
            <a:ext cx="41148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9" name="灯片编号占位符 4"/>
          <p:cNvSpPr>
            <a:spLocks noGrp="1"/>
          </p:cNvSpPr>
          <p:nvPr>
            <p:ph type="sldNum" sz="quarter" idx="12"/>
          </p:nvPr>
        </p:nvSpPr>
        <p:spPr>
          <a:xfrm>
            <a:off x="8610600" y="6356350"/>
            <a:ext cx="2743200" cy="365125"/>
          </a:xfrm>
        </p:spPr>
        <p:txBody>
          <a:bodyPr vert="horz" wrap="square" lIns="91440" tIns="45720" rIns="91440" bIns="45720" numCol="1" anchor="t" anchorCtr="0" compatLnSpc="1"/>
          <a:lstStyle>
            <a:lvl1pPr>
              <a:buFont typeface="Arial" panose="020B0604020202020204" pitchFamily="34" charset="0"/>
              <a:buNone/>
              <a:defRPr>
                <a:latin typeface="Arial" panose="020B0604020202020204" pitchFamily="34" charset="0"/>
                <a:ea typeface="宋体" panose="02010600030101010101" pitchFamily="2" charset="-122"/>
              </a:defRPr>
            </a:lvl1pPr>
          </a:lstStyle>
          <a:p>
            <a:pPr>
              <a:defRPr/>
            </a:pPr>
            <a:fld id="{58A8F010-6A3D-491E-8F8D-554082A61D66}" type="slidenum">
              <a:rPr lang="zh-CN" altLang="en-US"/>
            </a:fld>
            <a:endParaRPr lang="zh-CN" altLang="en-US"/>
          </a:p>
        </p:txBody>
      </p:sp>
    </p:spTree>
  </p:cSld>
  <p:clrMapOvr>
    <a:masterClrMapping/>
  </p:clrMapOvr>
  <p:transition>
    <p:random/>
  </p:transition>
  <p:hf sldNum="0" hdr="0" ftr="0" dt="0"/>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showMasterSp="0" userDrawn="1">
  <p:cSld name="1_自定义版式">
    <p:spTree>
      <p:nvGrpSpPr>
        <p:cNvPr id="1" name=""/>
        <p:cNvGrpSpPr/>
        <p:nvPr/>
      </p:nvGrpSpPr>
      <p:grpSpPr>
        <a:xfrm>
          <a:off x="0" y="0"/>
          <a:ext cx="0" cy="0"/>
          <a:chOff x="0" y="0"/>
          <a:chExt cx="0" cy="0"/>
        </a:xfrm>
      </p:grpSpPr>
      <p:pic>
        <p:nvPicPr>
          <p:cNvPr id="3" name="Picture 18" descr="22458PICkZz_1024"/>
          <p:cNvPicPr>
            <a:picLocks noChangeAspect="1"/>
          </p:cNvPicPr>
          <p:nvPr/>
        </p:nvPicPr>
        <p:blipFill>
          <a:blip r:embed="rId2"/>
          <a:srcRect r="63069" b="84206"/>
          <a:stretch>
            <a:fillRect/>
          </a:stretch>
        </p:blipFill>
        <p:spPr bwMode="auto">
          <a:xfrm>
            <a:off x="0" y="0"/>
            <a:ext cx="9144000" cy="312738"/>
          </a:xfrm>
          <a:prstGeom prst="rect">
            <a:avLst/>
          </a:prstGeom>
          <a:noFill/>
          <a:ln w="9525">
            <a:noFill/>
            <a:miter lim="800000"/>
            <a:headEnd/>
            <a:tailEnd/>
          </a:ln>
        </p:spPr>
      </p:pic>
      <p:pic>
        <p:nvPicPr>
          <p:cNvPr id="4" name="图片 54280" descr="优翼不带字1"/>
          <p:cNvPicPr>
            <a:picLocks noChangeAspect="1"/>
          </p:cNvPicPr>
          <p:nvPr/>
        </p:nvPicPr>
        <p:blipFill>
          <a:blip r:embed="rId3">
            <a:clrChange>
              <a:clrFrom>
                <a:srgbClr val="F9F9F9"/>
              </a:clrFrom>
              <a:clrTo>
                <a:srgbClr val="F9F9F9">
                  <a:alpha val="0"/>
                </a:srgbClr>
              </a:clrTo>
            </a:clrChange>
          </a:blip>
          <a:srcRect l="4703" t="3484" r="17938" b="6213"/>
          <a:stretch>
            <a:fillRect/>
          </a:stretch>
        </p:blipFill>
        <p:spPr bwMode="auto">
          <a:xfrm>
            <a:off x="8180388" y="7938"/>
            <a:ext cx="909637" cy="407987"/>
          </a:xfrm>
          <a:prstGeom prst="rect">
            <a:avLst/>
          </a:prstGeom>
          <a:noFill/>
          <a:ln w="9525">
            <a:noFill/>
            <a:miter lim="800000"/>
            <a:headEnd/>
            <a:tailEnd/>
          </a:ln>
        </p:spPr>
      </p:pic>
      <p:pic>
        <p:nvPicPr>
          <p:cNvPr id="5" name="Picture 16" descr="22458PICkZz_1024"/>
          <p:cNvPicPr>
            <a:picLocks noChangeAspect="1"/>
          </p:cNvPicPr>
          <p:nvPr/>
        </p:nvPicPr>
        <p:blipFill>
          <a:blip r:embed="rId2"/>
          <a:srcRect r="20149" b="82805"/>
          <a:stretch>
            <a:fillRect/>
          </a:stretch>
        </p:blipFill>
        <p:spPr bwMode="auto">
          <a:xfrm>
            <a:off x="0" y="6537325"/>
            <a:ext cx="9144000" cy="322263"/>
          </a:xfrm>
          <a:prstGeom prst="rect">
            <a:avLst/>
          </a:prstGeom>
          <a:noFill/>
          <a:ln w="9525">
            <a:noFill/>
            <a:miter lim="800000"/>
            <a:headEnd/>
            <a:tailEnd/>
          </a:ln>
        </p:spPr>
      </p:pic>
      <p:sp>
        <p:nvSpPr>
          <p:cNvPr id="6" name="文本框 1"/>
          <p:cNvSpPr txBox="1">
            <a:spLocks noChangeArrowheads="1"/>
          </p:cNvSpPr>
          <p:nvPr/>
        </p:nvSpPr>
        <p:spPr bwMode="auto">
          <a:xfrm>
            <a:off x="3373438" y="6469063"/>
            <a:ext cx="2395537" cy="365125"/>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b="1" smtClean="0">
                <a:solidFill>
                  <a:srgbClr val="0000FF"/>
                </a:solidFill>
                <a:latin typeface="Times New Roman" panose="02020603050405020304" pitchFamily="18" charset="0"/>
                <a:ea typeface="方正大黑_GBK" pitchFamily="65" charset="-122"/>
              </a:rPr>
              <a:t>www.youyi100.com</a:t>
            </a:r>
            <a:endParaRPr lang="en-US" altLang="zh-CN" b="1" smtClean="0">
              <a:solidFill>
                <a:srgbClr val="0000FF"/>
              </a:solidFill>
              <a:latin typeface="Times New Roman" panose="02020603050405020304" pitchFamily="18" charset="0"/>
              <a:ea typeface="方正大黑_GBK" pitchFamily="65" charset="-122"/>
            </a:endParaRPr>
          </a:p>
        </p:txBody>
      </p:sp>
      <p:sp>
        <p:nvSpPr>
          <p:cNvPr id="2" name="标题 1"/>
          <p:cNvSpPr>
            <a:spLocks noGrp="1"/>
          </p:cNvSpPr>
          <p:nvPr>
            <p:ph type="title"/>
          </p:nvPr>
        </p:nvSpPr>
        <p:spPr>
          <a:xfrm>
            <a:off x="838200" y="365125"/>
            <a:ext cx="10515600" cy="1325563"/>
          </a:xfrm>
        </p:spPr>
        <p:txBody>
          <a:bodyPr/>
          <a:lstStyle/>
          <a:p>
            <a:r>
              <a:rPr lang="zh-CN" altLang="en-US" noProof="1" smtClean="0"/>
              <a:t>单击此处编辑母版标题样式</a:t>
            </a:r>
            <a:endParaRPr lang="zh-CN" altLang="en-US" noProof="1"/>
          </a:p>
        </p:txBody>
      </p:sp>
      <p:sp>
        <p:nvSpPr>
          <p:cNvPr id="7" name="日期占位符 2"/>
          <p:cNvSpPr>
            <a:spLocks noGrp="1"/>
          </p:cNvSpPr>
          <p:nvPr>
            <p:ph type="dt" sz="half" idx="10"/>
          </p:nvPr>
        </p:nvSpPr>
        <p:spPr>
          <a:xfrm>
            <a:off x="838200" y="6356350"/>
            <a:ext cx="27432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8" name="页脚占位符 3"/>
          <p:cNvSpPr>
            <a:spLocks noGrp="1"/>
          </p:cNvSpPr>
          <p:nvPr>
            <p:ph type="ftr" sz="quarter" idx="11"/>
          </p:nvPr>
        </p:nvSpPr>
        <p:spPr>
          <a:xfrm>
            <a:off x="4038600" y="6356350"/>
            <a:ext cx="41148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9" name="灯片编号占位符 4"/>
          <p:cNvSpPr>
            <a:spLocks noGrp="1"/>
          </p:cNvSpPr>
          <p:nvPr>
            <p:ph type="sldNum" sz="quarter" idx="12"/>
          </p:nvPr>
        </p:nvSpPr>
        <p:spPr>
          <a:xfrm>
            <a:off x="8610600" y="6356350"/>
            <a:ext cx="2743200" cy="365125"/>
          </a:xfrm>
        </p:spPr>
        <p:txBody>
          <a:bodyPr vert="horz" wrap="square" lIns="91440" tIns="45720" rIns="91440" bIns="45720" numCol="1" anchor="t" anchorCtr="0" compatLnSpc="1"/>
          <a:lstStyle>
            <a:lvl1pPr>
              <a:buFont typeface="Arial" panose="020B0604020202020204" pitchFamily="34" charset="0"/>
              <a:buNone/>
              <a:defRPr>
                <a:latin typeface="Arial" panose="020B0604020202020204" pitchFamily="34" charset="0"/>
                <a:ea typeface="宋体" panose="02010600030101010101" pitchFamily="2" charset="-122"/>
              </a:defRPr>
            </a:lvl1pPr>
          </a:lstStyle>
          <a:p>
            <a:pPr>
              <a:defRPr/>
            </a:pPr>
            <a:fld id="{A54BD147-48E6-4CE9-B8E2-C719963772F6}" type="slidenum">
              <a:rPr lang="zh-CN" altLang="en-US"/>
            </a:fld>
            <a:endParaRPr lang="zh-CN" altLang="en-US"/>
          </a:p>
        </p:txBody>
      </p:sp>
    </p:spTree>
  </p:cSld>
  <p:clrMapOvr>
    <a:masterClrMapping/>
  </p:clrMapOvr>
  <p:transition>
    <p:random/>
  </p:transition>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366607"/>
            <a:ext cx="8229600" cy="1524000"/>
          </a:xfrm>
          <a:prstGeom prst="rect">
            <a:avLst/>
          </a:prstGeom>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628650" y="1825625"/>
            <a:ext cx="3886200" cy="4351338"/>
          </a:xfrm>
          <a:prstGeom prst="rect">
            <a:avLst/>
          </a:prstGeo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内容占位符 3"/>
          <p:cNvSpPr>
            <a:spLocks noGrp="1"/>
          </p:cNvSpPr>
          <p:nvPr>
            <p:ph sz="half" idx="2"/>
          </p:nvPr>
        </p:nvSpPr>
        <p:spPr>
          <a:xfrm>
            <a:off x="4629150" y="1825625"/>
            <a:ext cx="3886200" cy="4351338"/>
          </a:xfrm>
          <a:prstGeom prst="rect">
            <a:avLst/>
          </a:prstGeo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p:transition>
    <p:random/>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showMasterSp="0" userDrawn="1">
  <p:cSld name="2_自定义版式">
    <p:spTree>
      <p:nvGrpSpPr>
        <p:cNvPr id="1" name=""/>
        <p:cNvGrpSpPr/>
        <p:nvPr/>
      </p:nvGrpSpPr>
      <p:grpSpPr>
        <a:xfrm>
          <a:off x="0" y="0"/>
          <a:ext cx="0" cy="0"/>
          <a:chOff x="0" y="0"/>
          <a:chExt cx="0" cy="0"/>
        </a:xfrm>
      </p:grpSpPr>
      <p:pic>
        <p:nvPicPr>
          <p:cNvPr id="3" name="Picture 18" descr="22458PICkZz_1024"/>
          <p:cNvPicPr>
            <a:picLocks noChangeAspect="1"/>
          </p:cNvPicPr>
          <p:nvPr/>
        </p:nvPicPr>
        <p:blipFill>
          <a:blip r:embed="rId2"/>
          <a:srcRect r="63069" b="84206"/>
          <a:stretch>
            <a:fillRect/>
          </a:stretch>
        </p:blipFill>
        <p:spPr bwMode="auto">
          <a:xfrm>
            <a:off x="0" y="0"/>
            <a:ext cx="9144000" cy="312738"/>
          </a:xfrm>
          <a:prstGeom prst="rect">
            <a:avLst/>
          </a:prstGeom>
          <a:noFill/>
          <a:ln w="9525">
            <a:noFill/>
            <a:miter lim="800000"/>
            <a:headEnd/>
            <a:tailEnd/>
          </a:ln>
        </p:spPr>
      </p:pic>
      <p:pic>
        <p:nvPicPr>
          <p:cNvPr id="4" name="图片 54280" descr="优翼不带字1"/>
          <p:cNvPicPr>
            <a:picLocks noChangeAspect="1"/>
          </p:cNvPicPr>
          <p:nvPr/>
        </p:nvPicPr>
        <p:blipFill>
          <a:blip r:embed="rId3">
            <a:clrChange>
              <a:clrFrom>
                <a:srgbClr val="F9F9F9"/>
              </a:clrFrom>
              <a:clrTo>
                <a:srgbClr val="F9F9F9">
                  <a:alpha val="0"/>
                </a:srgbClr>
              </a:clrTo>
            </a:clrChange>
          </a:blip>
          <a:srcRect l="4703" t="3484" r="17938" b="6213"/>
          <a:stretch>
            <a:fillRect/>
          </a:stretch>
        </p:blipFill>
        <p:spPr bwMode="auto">
          <a:xfrm>
            <a:off x="8180388" y="7938"/>
            <a:ext cx="909637" cy="407987"/>
          </a:xfrm>
          <a:prstGeom prst="rect">
            <a:avLst/>
          </a:prstGeom>
          <a:noFill/>
          <a:ln w="9525">
            <a:noFill/>
            <a:miter lim="800000"/>
            <a:headEnd/>
            <a:tailEnd/>
          </a:ln>
        </p:spPr>
      </p:pic>
      <p:pic>
        <p:nvPicPr>
          <p:cNvPr id="5" name="Picture 16" descr="22458PICkZz_1024"/>
          <p:cNvPicPr>
            <a:picLocks noChangeAspect="1"/>
          </p:cNvPicPr>
          <p:nvPr/>
        </p:nvPicPr>
        <p:blipFill>
          <a:blip r:embed="rId2"/>
          <a:srcRect r="20149" b="82805"/>
          <a:stretch>
            <a:fillRect/>
          </a:stretch>
        </p:blipFill>
        <p:spPr bwMode="auto">
          <a:xfrm>
            <a:off x="0" y="6537325"/>
            <a:ext cx="9144000" cy="322263"/>
          </a:xfrm>
          <a:prstGeom prst="rect">
            <a:avLst/>
          </a:prstGeom>
          <a:noFill/>
          <a:ln w="9525">
            <a:noFill/>
            <a:miter lim="800000"/>
            <a:headEnd/>
            <a:tailEnd/>
          </a:ln>
        </p:spPr>
      </p:pic>
      <p:sp>
        <p:nvSpPr>
          <p:cNvPr id="6" name="文本框 1"/>
          <p:cNvSpPr txBox="1">
            <a:spLocks noChangeArrowheads="1"/>
          </p:cNvSpPr>
          <p:nvPr/>
        </p:nvSpPr>
        <p:spPr bwMode="auto">
          <a:xfrm>
            <a:off x="3373438" y="6469063"/>
            <a:ext cx="2395537" cy="365125"/>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b="1" smtClean="0">
                <a:solidFill>
                  <a:srgbClr val="0000FF"/>
                </a:solidFill>
                <a:latin typeface="Times New Roman" panose="02020603050405020304" pitchFamily="18" charset="0"/>
                <a:ea typeface="方正大黑_GBK" pitchFamily="65" charset="-122"/>
              </a:rPr>
              <a:t>www.youyi100.com</a:t>
            </a:r>
            <a:endParaRPr lang="en-US" altLang="zh-CN" b="1" smtClean="0">
              <a:solidFill>
                <a:srgbClr val="0000FF"/>
              </a:solidFill>
              <a:latin typeface="Times New Roman" panose="02020603050405020304" pitchFamily="18" charset="0"/>
              <a:ea typeface="方正大黑_GBK" pitchFamily="65" charset="-122"/>
            </a:endParaRPr>
          </a:p>
        </p:txBody>
      </p:sp>
      <p:sp>
        <p:nvSpPr>
          <p:cNvPr id="2" name="标题 1"/>
          <p:cNvSpPr>
            <a:spLocks noGrp="1"/>
          </p:cNvSpPr>
          <p:nvPr>
            <p:ph type="title"/>
          </p:nvPr>
        </p:nvSpPr>
        <p:spPr>
          <a:xfrm>
            <a:off x="838200" y="365125"/>
            <a:ext cx="10515600" cy="1325563"/>
          </a:xfrm>
        </p:spPr>
        <p:txBody>
          <a:bodyPr/>
          <a:lstStyle/>
          <a:p>
            <a:r>
              <a:rPr lang="zh-CN" altLang="en-US" noProof="1" smtClean="0"/>
              <a:t>单击此处编辑母版标题样式</a:t>
            </a:r>
            <a:endParaRPr lang="zh-CN" altLang="en-US" noProof="1"/>
          </a:p>
        </p:txBody>
      </p:sp>
      <p:sp>
        <p:nvSpPr>
          <p:cNvPr id="7" name="日期占位符 2"/>
          <p:cNvSpPr>
            <a:spLocks noGrp="1"/>
          </p:cNvSpPr>
          <p:nvPr>
            <p:ph type="dt" sz="half" idx="10"/>
          </p:nvPr>
        </p:nvSpPr>
        <p:spPr>
          <a:xfrm>
            <a:off x="838200" y="6356350"/>
            <a:ext cx="27432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8" name="页脚占位符 3"/>
          <p:cNvSpPr>
            <a:spLocks noGrp="1"/>
          </p:cNvSpPr>
          <p:nvPr>
            <p:ph type="ftr" sz="quarter" idx="11"/>
          </p:nvPr>
        </p:nvSpPr>
        <p:spPr>
          <a:xfrm>
            <a:off x="4038600" y="6356350"/>
            <a:ext cx="41148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9" name="灯片编号占位符 4"/>
          <p:cNvSpPr>
            <a:spLocks noGrp="1"/>
          </p:cNvSpPr>
          <p:nvPr>
            <p:ph type="sldNum" sz="quarter" idx="12"/>
          </p:nvPr>
        </p:nvSpPr>
        <p:spPr>
          <a:xfrm>
            <a:off x="8610600" y="6356350"/>
            <a:ext cx="2743200" cy="365125"/>
          </a:xfrm>
        </p:spPr>
        <p:txBody>
          <a:bodyPr vert="horz" wrap="square" lIns="91440" tIns="45720" rIns="91440" bIns="45720" numCol="1" anchor="t" anchorCtr="0" compatLnSpc="1"/>
          <a:lstStyle>
            <a:lvl1pPr>
              <a:buFont typeface="Arial" panose="020B0604020202020204" pitchFamily="34" charset="0"/>
              <a:buNone/>
              <a:defRPr>
                <a:latin typeface="Arial" panose="020B0604020202020204" pitchFamily="34" charset="0"/>
                <a:ea typeface="宋体" panose="02010600030101010101" pitchFamily="2" charset="-122"/>
              </a:defRPr>
            </a:lvl1pPr>
          </a:lstStyle>
          <a:p>
            <a:pPr>
              <a:defRPr/>
            </a:pPr>
            <a:fld id="{01452A93-64EC-4299-AED9-01D7DF1C5C8A}" type="slidenum">
              <a:rPr lang="zh-CN" altLang="en-US"/>
            </a:fld>
            <a:endParaRPr lang="zh-CN" altLang="en-US"/>
          </a:p>
        </p:txBody>
      </p:sp>
    </p:spTree>
  </p:cSld>
  <p:clrMapOvr>
    <a:masterClrMapping/>
  </p:clrMapOvr>
  <p:transition>
    <p:random/>
  </p:transition>
  <p:hf sldNum="0" hdr="0" ftr="0" dt="0"/>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showMasterSp="0" userDrawn="1">
  <p:cSld name="3_自定义版式">
    <p:spTree>
      <p:nvGrpSpPr>
        <p:cNvPr id="1" name=""/>
        <p:cNvGrpSpPr/>
        <p:nvPr/>
      </p:nvGrpSpPr>
      <p:grpSpPr>
        <a:xfrm>
          <a:off x="0" y="0"/>
          <a:ext cx="0" cy="0"/>
          <a:chOff x="0" y="0"/>
          <a:chExt cx="0" cy="0"/>
        </a:xfrm>
      </p:grpSpPr>
      <p:pic>
        <p:nvPicPr>
          <p:cNvPr id="3" name="Picture 18" descr="22458PICkZz_1024"/>
          <p:cNvPicPr>
            <a:picLocks noChangeAspect="1"/>
          </p:cNvPicPr>
          <p:nvPr/>
        </p:nvPicPr>
        <p:blipFill>
          <a:blip r:embed="rId2"/>
          <a:srcRect r="63069" b="84206"/>
          <a:stretch>
            <a:fillRect/>
          </a:stretch>
        </p:blipFill>
        <p:spPr bwMode="auto">
          <a:xfrm>
            <a:off x="0" y="0"/>
            <a:ext cx="9144000" cy="312738"/>
          </a:xfrm>
          <a:prstGeom prst="rect">
            <a:avLst/>
          </a:prstGeom>
          <a:noFill/>
          <a:ln w="9525">
            <a:noFill/>
            <a:miter lim="800000"/>
            <a:headEnd/>
            <a:tailEnd/>
          </a:ln>
        </p:spPr>
      </p:pic>
      <p:pic>
        <p:nvPicPr>
          <p:cNvPr id="4" name="图片 54280" descr="优翼不带字1"/>
          <p:cNvPicPr>
            <a:picLocks noChangeAspect="1"/>
          </p:cNvPicPr>
          <p:nvPr/>
        </p:nvPicPr>
        <p:blipFill>
          <a:blip r:embed="rId3">
            <a:clrChange>
              <a:clrFrom>
                <a:srgbClr val="F9F9F9"/>
              </a:clrFrom>
              <a:clrTo>
                <a:srgbClr val="F9F9F9">
                  <a:alpha val="0"/>
                </a:srgbClr>
              </a:clrTo>
            </a:clrChange>
          </a:blip>
          <a:srcRect l="4703" t="3484" r="17938" b="6213"/>
          <a:stretch>
            <a:fillRect/>
          </a:stretch>
        </p:blipFill>
        <p:spPr bwMode="auto">
          <a:xfrm>
            <a:off x="8180388" y="7938"/>
            <a:ext cx="909637" cy="407987"/>
          </a:xfrm>
          <a:prstGeom prst="rect">
            <a:avLst/>
          </a:prstGeom>
          <a:noFill/>
          <a:ln w="9525">
            <a:noFill/>
            <a:miter lim="800000"/>
            <a:headEnd/>
            <a:tailEnd/>
          </a:ln>
        </p:spPr>
      </p:pic>
      <p:pic>
        <p:nvPicPr>
          <p:cNvPr id="5" name="Picture 16" descr="22458PICkZz_1024"/>
          <p:cNvPicPr>
            <a:picLocks noChangeAspect="1"/>
          </p:cNvPicPr>
          <p:nvPr/>
        </p:nvPicPr>
        <p:blipFill>
          <a:blip r:embed="rId2"/>
          <a:srcRect r="20149" b="82805"/>
          <a:stretch>
            <a:fillRect/>
          </a:stretch>
        </p:blipFill>
        <p:spPr bwMode="auto">
          <a:xfrm>
            <a:off x="0" y="6537325"/>
            <a:ext cx="9144000" cy="322263"/>
          </a:xfrm>
          <a:prstGeom prst="rect">
            <a:avLst/>
          </a:prstGeom>
          <a:noFill/>
          <a:ln w="9525">
            <a:noFill/>
            <a:miter lim="800000"/>
            <a:headEnd/>
            <a:tailEnd/>
          </a:ln>
        </p:spPr>
      </p:pic>
      <p:sp>
        <p:nvSpPr>
          <p:cNvPr id="6" name="文本框 1"/>
          <p:cNvSpPr txBox="1">
            <a:spLocks noChangeArrowheads="1"/>
          </p:cNvSpPr>
          <p:nvPr/>
        </p:nvSpPr>
        <p:spPr bwMode="auto">
          <a:xfrm>
            <a:off x="3373438" y="6469063"/>
            <a:ext cx="2395537" cy="365125"/>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b="1" smtClean="0">
                <a:solidFill>
                  <a:srgbClr val="0000FF"/>
                </a:solidFill>
                <a:latin typeface="Times New Roman" panose="02020603050405020304" pitchFamily="18" charset="0"/>
                <a:ea typeface="方正大黑_GBK" pitchFamily="65" charset="-122"/>
              </a:rPr>
              <a:t>www.youyi100.com</a:t>
            </a:r>
            <a:endParaRPr lang="en-US" altLang="zh-CN" b="1" smtClean="0">
              <a:solidFill>
                <a:srgbClr val="0000FF"/>
              </a:solidFill>
              <a:latin typeface="Times New Roman" panose="02020603050405020304" pitchFamily="18" charset="0"/>
              <a:ea typeface="方正大黑_GBK" pitchFamily="65" charset="-122"/>
            </a:endParaRPr>
          </a:p>
        </p:txBody>
      </p:sp>
      <p:sp>
        <p:nvSpPr>
          <p:cNvPr id="2" name="标题 1"/>
          <p:cNvSpPr>
            <a:spLocks noGrp="1"/>
          </p:cNvSpPr>
          <p:nvPr>
            <p:ph type="title"/>
          </p:nvPr>
        </p:nvSpPr>
        <p:spPr>
          <a:xfrm>
            <a:off x="838200" y="365125"/>
            <a:ext cx="10515600" cy="1325563"/>
          </a:xfrm>
        </p:spPr>
        <p:txBody>
          <a:bodyPr/>
          <a:lstStyle/>
          <a:p>
            <a:r>
              <a:rPr lang="zh-CN" altLang="en-US" noProof="1" smtClean="0"/>
              <a:t>单击此处编辑母版标题样式</a:t>
            </a:r>
            <a:endParaRPr lang="zh-CN" altLang="en-US" noProof="1"/>
          </a:p>
        </p:txBody>
      </p:sp>
      <p:sp>
        <p:nvSpPr>
          <p:cNvPr id="7" name="日期占位符 2"/>
          <p:cNvSpPr>
            <a:spLocks noGrp="1"/>
          </p:cNvSpPr>
          <p:nvPr>
            <p:ph type="dt" sz="half" idx="10"/>
          </p:nvPr>
        </p:nvSpPr>
        <p:spPr>
          <a:xfrm>
            <a:off x="838200" y="6356350"/>
            <a:ext cx="27432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8" name="页脚占位符 3"/>
          <p:cNvSpPr>
            <a:spLocks noGrp="1"/>
          </p:cNvSpPr>
          <p:nvPr>
            <p:ph type="ftr" sz="quarter" idx="11"/>
          </p:nvPr>
        </p:nvSpPr>
        <p:spPr>
          <a:xfrm>
            <a:off x="4038600" y="6356350"/>
            <a:ext cx="41148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9" name="灯片编号占位符 4"/>
          <p:cNvSpPr>
            <a:spLocks noGrp="1"/>
          </p:cNvSpPr>
          <p:nvPr>
            <p:ph type="sldNum" sz="quarter" idx="12"/>
          </p:nvPr>
        </p:nvSpPr>
        <p:spPr>
          <a:xfrm>
            <a:off x="8610600" y="6356350"/>
            <a:ext cx="2743200" cy="365125"/>
          </a:xfrm>
        </p:spPr>
        <p:txBody>
          <a:bodyPr vert="horz" wrap="square" lIns="91440" tIns="45720" rIns="91440" bIns="45720" numCol="1" anchor="t" anchorCtr="0" compatLnSpc="1"/>
          <a:lstStyle>
            <a:lvl1pPr>
              <a:buFont typeface="Arial" panose="020B0604020202020204" pitchFamily="34" charset="0"/>
              <a:buNone/>
              <a:defRPr>
                <a:latin typeface="Arial" panose="020B0604020202020204" pitchFamily="34" charset="0"/>
                <a:ea typeface="宋体" panose="02010600030101010101" pitchFamily="2" charset="-122"/>
              </a:defRPr>
            </a:lvl1pPr>
          </a:lstStyle>
          <a:p>
            <a:pPr>
              <a:defRPr/>
            </a:pPr>
            <a:fld id="{2A060787-31E2-405B-9A79-38AB27C958A8}" type="slidenum">
              <a:rPr lang="zh-CN" altLang="en-US"/>
            </a:fld>
            <a:endParaRPr lang="zh-CN" altLang="en-US"/>
          </a:p>
        </p:txBody>
      </p:sp>
    </p:spTree>
  </p:cSld>
  <p:clrMapOvr>
    <a:masterClrMapping/>
  </p:clrMapOvr>
  <p:transition>
    <p:random/>
  </p:transition>
  <p:hf sldNum="0" hdr="0" ftr="0" dt="0"/>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showMasterSp="0" userDrawn="1">
  <p:cSld name="4_自定义版式">
    <p:spTree>
      <p:nvGrpSpPr>
        <p:cNvPr id="1" name=""/>
        <p:cNvGrpSpPr/>
        <p:nvPr/>
      </p:nvGrpSpPr>
      <p:grpSpPr>
        <a:xfrm>
          <a:off x="0" y="0"/>
          <a:ext cx="0" cy="0"/>
          <a:chOff x="0" y="0"/>
          <a:chExt cx="0" cy="0"/>
        </a:xfrm>
      </p:grpSpPr>
      <p:pic>
        <p:nvPicPr>
          <p:cNvPr id="3" name="Picture 18" descr="22458PICkZz_1024"/>
          <p:cNvPicPr>
            <a:picLocks noChangeAspect="1"/>
          </p:cNvPicPr>
          <p:nvPr/>
        </p:nvPicPr>
        <p:blipFill>
          <a:blip r:embed="rId2"/>
          <a:srcRect r="63069" b="84206"/>
          <a:stretch>
            <a:fillRect/>
          </a:stretch>
        </p:blipFill>
        <p:spPr bwMode="auto">
          <a:xfrm>
            <a:off x="0" y="0"/>
            <a:ext cx="9144000" cy="312738"/>
          </a:xfrm>
          <a:prstGeom prst="rect">
            <a:avLst/>
          </a:prstGeom>
          <a:noFill/>
          <a:ln w="9525">
            <a:noFill/>
            <a:miter lim="800000"/>
            <a:headEnd/>
            <a:tailEnd/>
          </a:ln>
        </p:spPr>
      </p:pic>
      <p:pic>
        <p:nvPicPr>
          <p:cNvPr id="4" name="图片 54280" descr="优翼不带字1"/>
          <p:cNvPicPr>
            <a:picLocks noChangeAspect="1"/>
          </p:cNvPicPr>
          <p:nvPr/>
        </p:nvPicPr>
        <p:blipFill>
          <a:blip r:embed="rId3">
            <a:clrChange>
              <a:clrFrom>
                <a:srgbClr val="F9F9F9"/>
              </a:clrFrom>
              <a:clrTo>
                <a:srgbClr val="F9F9F9">
                  <a:alpha val="0"/>
                </a:srgbClr>
              </a:clrTo>
            </a:clrChange>
          </a:blip>
          <a:srcRect l="4703" t="3484" r="17938" b="6213"/>
          <a:stretch>
            <a:fillRect/>
          </a:stretch>
        </p:blipFill>
        <p:spPr bwMode="auto">
          <a:xfrm>
            <a:off x="8180388" y="7938"/>
            <a:ext cx="909637" cy="407987"/>
          </a:xfrm>
          <a:prstGeom prst="rect">
            <a:avLst/>
          </a:prstGeom>
          <a:noFill/>
          <a:ln w="9525">
            <a:noFill/>
            <a:miter lim="800000"/>
            <a:headEnd/>
            <a:tailEnd/>
          </a:ln>
        </p:spPr>
      </p:pic>
      <p:pic>
        <p:nvPicPr>
          <p:cNvPr id="5" name="Picture 16" descr="22458PICkZz_1024"/>
          <p:cNvPicPr>
            <a:picLocks noChangeAspect="1"/>
          </p:cNvPicPr>
          <p:nvPr/>
        </p:nvPicPr>
        <p:blipFill>
          <a:blip r:embed="rId2"/>
          <a:srcRect r="20149" b="82805"/>
          <a:stretch>
            <a:fillRect/>
          </a:stretch>
        </p:blipFill>
        <p:spPr bwMode="auto">
          <a:xfrm>
            <a:off x="0" y="6537325"/>
            <a:ext cx="9144000" cy="322263"/>
          </a:xfrm>
          <a:prstGeom prst="rect">
            <a:avLst/>
          </a:prstGeom>
          <a:noFill/>
          <a:ln w="9525">
            <a:noFill/>
            <a:miter lim="800000"/>
            <a:headEnd/>
            <a:tailEnd/>
          </a:ln>
        </p:spPr>
      </p:pic>
      <p:sp>
        <p:nvSpPr>
          <p:cNvPr id="6" name="文本框 1"/>
          <p:cNvSpPr txBox="1">
            <a:spLocks noChangeArrowheads="1"/>
          </p:cNvSpPr>
          <p:nvPr/>
        </p:nvSpPr>
        <p:spPr bwMode="auto">
          <a:xfrm>
            <a:off x="3373438" y="6469063"/>
            <a:ext cx="2395537" cy="365125"/>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b="1" smtClean="0">
                <a:solidFill>
                  <a:srgbClr val="0000FF"/>
                </a:solidFill>
                <a:latin typeface="Times New Roman" panose="02020603050405020304" pitchFamily="18" charset="0"/>
                <a:ea typeface="方正大黑_GBK" pitchFamily="65" charset="-122"/>
              </a:rPr>
              <a:t>www.youyi100.com</a:t>
            </a:r>
            <a:endParaRPr lang="en-US" altLang="zh-CN" b="1" smtClean="0">
              <a:solidFill>
                <a:srgbClr val="0000FF"/>
              </a:solidFill>
              <a:latin typeface="Times New Roman" panose="02020603050405020304" pitchFamily="18" charset="0"/>
              <a:ea typeface="方正大黑_GBK" pitchFamily="65" charset="-122"/>
            </a:endParaRPr>
          </a:p>
        </p:txBody>
      </p:sp>
      <p:sp>
        <p:nvSpPr>
          <p:cNvPr id="2" name="标题 1"/>
          <p:cNvSpPr>
            <a:spLocks noGrp="1"/>
          </p:cNvSpPr>
          <p:nvPr>
            <p:ph type="title"/>
          </p:nvPr>
        </p:nvSpPr>
        <p:spPr>
          <a:xfrm>
            <a:off x="838200" y="365125"/>
            <a:ext cx="10515600" cy="1325563"/>
          </a:xfrm>
        </p:spPr>
        <p:txBody>
          <a:bodyPr/>
          <a:lstStyle/>
          <a:p>
            <a:r>
              <a:rPr lang="zh-CN" altLang="en-US" noProof="1" smtClean="0"/>
              <a:t>单击此处编辑母版标题样式</a:t>
            </a:r>
            <a:endParaRPr lang="zh-CN" altLang="en-US" noProof="1"/>
          </a:p>
        </p:txBody>
      </p:sp>
      <p:sp>
        <p:nvSpPr>
          <p:cNvPr id="7" name="日期占位符 2"/>
          <p:cNvSpPr>
            <a:spLocks noGrp="1"/>
          </p:cNvSpPr>
          <p:nvPr>
            <p:ph type="dt" sz="half" idx="10"/>
          </p:nvPr>
        </p:nvSpPr>
        <p:spPr>
          <a:xfrm>
            <a:off x="838200" y="6356350"/>
            <a:ext cx="27432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8" name="页脚占位符 3"/>
          <p:cNvSpPr>
            <a:spLocks noGrp="1"/>
          </p:cNvSpPr>
          <p:nvPr>
            <p:ph type="ftr" sz="quarter" idx="11"/>
          </p:nvPr>
        </p:nvSpPr>
        <p:spPr>
          <a:xfrm>
            <a:off x="4038600" y="6356350"/>
            <a:ext cx="41148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9" name="灯片编号占位符 4"/>
          <p:cNvSpPr>
            <a:spLocks noGrp="1"/>
          </p:cNvSpPr>
          <p:nvPr>
            <p:ph type="sldNum" sz="quarter" idx="12"/>
          </p:nvPr>
        </p:nvSpPr>
        <p:spPr>
          <a:xfrm>
            <a:off x="8610600" y="6356350"/>
            <a:ext cx="2743200" cy="365125"/>
          </a:xfrm>
        </p:spPr>
        <p:txBody>
          <a:bodyPr vert="horz" wrap="square" lIns="91440" tIns="45720" rIns="91440" bIns="45720" numCol="1" anchor="t" anchorCtr="0" compatLnSpc="1"/>
          <a:lstStyle>
            <a:lvl1pPr>
              <a:buFont typeface="Arial" panose="020B0604020202020204" pitchFamily="34" charset="0"/>
              <a:buNone/>
              <a:defRPr>
                <a:latin typeface="Arial" panose="020B0604020202020204" pitchFamily="34" charset="0"/>
                <a:ea typeface="宋体" panose="02010600030101010101" pitchFamily="2" charset="-122"/>
              </a:defRPr>
            </a:lvl1pPr>
          </a:lstStyle>
          <a:p>
            <a:pPr>
              <a:defRPr/>
            </a:pPr>
            <a:fld id="{8F0A00C8-3B30-4DE8-9741-24181D70D3A2}" type="slidenum">
              <a:rPr lang="zh-CN" altLang="en-US"/>
            </a:fld>
            <a:endParaRPr lang="zh-CN" altLang="en-US"/>
          </a:p>
        </p:txBody>
      </p:sp>
    </p:spTree>
  </p:cSld>
  <p:clrMapOvr>
    <a:masterClrMapping/>
  </p:clrMapOvr>
  <p:transition>
    <p:random/>
  </p:transition>
  <p:hf sldNum="0" hdr="0" ftr="0" dt="0"/>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showMasterSp="0" userDrawn="1">
  <p:cSld name="5_自定义版式">
    <p:spTree>
      <p:nvGrpSpPr>
        <p:cNvPr id="1" name=""/>
        <p:cNvGrpSpPr/>
        <p:nvPr/>
      </p:nvGrpSpPr>
      <p:grpSpPr>
        <a:xfrm>
          <a:off x="0" y="0"/>
          <a:ext cx="0" cy="0"/>
          <a:chOff x="0" y="0"/>
          <a:chExt cx="0" cy="0"/>
        </a:xfrm>
      </p:grpSpPr>
      <p:pic>
        <p:nvPicPr>
          <p:cNvPr id="3" name="Picture 18" descr="22458PICkZz_1024"/>
          <p:cNvPicPr>
            <a:picLocks noChangeAspect="1"/>
          </p:cNvPicPr>
          <p:nvPr/>
        </p:nvPicPr>
        <p:blipFill>
          <a:blip r:embed="rId2"/>
          <a:srcRect r="63069" b="84206"/>
          <a:stretch>
            <a:fillRect/>
          </a:stretch>
        </p:blipFill>
        <p:spPr bwMode="auto">
          <a:xfrm>
            <a:off x="0" y="0"/>
            <a:ext cx="9144000" cy="312738"/>
          </a:xfrm>
          <a:prstGeom prst="rect">
            <a:avLst/>
          </a:prstGeom>
          <a:noFill/>
          <a:ln w="9525">
            <a:noFill/>
            <a:miter lim="800000"/>
            <a:headEnd/>
            <a:tailEnd/>
          </a:ln>
        </p:spPr>
      </p:pic>
      <p:pic>
        <p:nvPicPr>
          <p:cNvPr id="4" name="图片 54280" descr="优翼不带字1"/>
          <p:cNvPicPr>
            <a:picLocks noChangeAspect="1"/>
          </p:cNvPicPr>
          <p:nvPr/>
        </p:nvPicPr>
        <p:blipFill>
          <a:blip r:embed="rId3">
            <a:clrChange>
              <a:clrFrom>
                <a:srgbClr val="F9F9F9"/>
              </a:clrFrom>
              <a:clrTo>
                <a:srgbClr val="F9F9F9">
                  <a:alpha val="0"/>
                </a:srgbClr>
              </a:clrTo>
            </a:clrChange>
          </a:blip>
          <a:srcRect l="4703" t="3484" r="17938" b="6213"/>
          <a:stretch>
            <a:fillRect/>
          </a:stretch>
        </p:blipFill>
        <p:spPr bwMode="auto">
          <a:xfrm>
            <a:off x="8180388" y="7938"/>
            <a:ext cx="909637" cy="407987"/>
          </a:xfrm>
          <a:prstGeom prst="rect">
            <a:avLst/>
          </a:prstGeom>
          <a:noFill/>
          <a:ln w="9525">
            <a:noFill/>
            <a:miter lim="800000"/>
            <a:headEnd/>
            <a:tailEnd/>
          </a:ln>
        </p:spPr>
      </p:pic>
      <p:pic>
        <p:nvPicPr>
          <p:cNvPr id="5" name="Picture 16" descr="22458PICkZz_1024"/>
          <p:cNvPicPr>
            <a:picLocks noChangeAspect="1"/>
          </p:cNvPicPr>
          <p:nvPr/>
        </p:nvPicPr>
        <p:blipFill>
          <a:blip r:embed="rId2"/>
          <a:srcRect r="20149" b="82805"/>
          <a:stretch>
            <a:fillRect/>
          </a:stretch>
        </p:blipFill>
        <p:spPr bwMode="auto">
          <a:xfrm>
            <a:off x="0" y="6537325"/>
            <a:ext cx="9144000" cy="322263"/>
          </a:xfrm>
          <a:prstGeom prst="rect">
            <a:avLst/>
          </a:prstGeom>
          <a:noFill/>
          <a:ln w="9525">
            <a:noFill/>
            <a:miter lim="800000"/>
            <a:headEnd/>
            <a:tailEnd/>
          </a:ln>
        </p:spPr>
      </p:pic>
      <p:sp>
        <p:nvSpPr>
          <p:cNvPr id="6" name="文本框 1"/>
          <p:cNvSpPr txBox="1">
            <a:spLocks noChangeArrowheads="1"/>
          </p:cNvSpPr>
          <p:nvPr/>
        </p:nvSpPr>
        <p:spPr bwMode="auto">
          <a:xfrm>
            <a:off x="3373438" y="6469063"/>
            <a:ext cx="2395537" cy="365125"/>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b="1" smtClean="0">
                <a:solidFill>
                  <a:srgbClr val="0000FF"/>
                </a:solidFill>
                <a:latin typeface="Times New Roman" panose="02020603050405020304" pitchFamily="18" charset="0"/>
                <a:ea typeface="方正大黑_GBK" pitchFamily="65" charset="-122"/>
              </a:rPr>
              <a:t>www.youyi100.com</a:t>
            </a:r>
            <a:endParaRPr lang="en-US" altLang="zh-CN" b="1" smtClean="0">
              <a:solidFill>
                <a:srgbClr val="0000FF"/>
              </a:solidFill>
              <a:latin typeface="Times New Roman" panose="02020603050405020304" pitchFamily="18" charset="0"/>
              <a:ea typeface="方正大黑_GBK" pitchFamily="65" charset="-122"/>
            </a:endParaRPr>
          </a:p>
        </p:txBody>
      </p:sp>
      <p:sp>
        <p:nvSpPr>
          <p:cNvPr id="2" name="标题 1"/>
          <p:cNvSpPr>
            <a:spLocks noGrp="1"/>
          </p:cNvSpPr>
          <p:nvPr>
            <p:ph type="title"/>
          </p:nvPr>
        </p:nvSpPr>
        <p:spPr>
          <a:xfrm>
            <a:off x="838200" y="365125"/>
            <a:ext cx="10515600" cy="1325563"/>
          </a:xfrm>
        </p:spPr>
        <p:txBody>
          <a:bodyPr/>
          <a:lstStyle/>
          <a:p>
            <a:r>
              <a:rPr lang="zh-CN" altLang="en-US" noProof="1" smtClean="0"/>
              <a:t>单击此处编辑母版标题样式</a:t>
            </a:r>
            <a:endParaRPr lang="zh-CN" altLang="en-US" noProof="1"/>
          </a:p>
        </p:txBody>
      </p:sp>
      <p:sp>
        <p:nvSpPr>
          <p:cNvPr id="7" name="日期占位符 2"/>
          <p:cNvSpPr>
            <a:spLocks noGrp="1"/>
          </p:cNvSpPr>
          <p:nvPr>
            <p:ph type="dt" sz="half" idx="10"/>
          </p:nvPr>
        </p:nvSpPr>
        <p:spPr>
          <a:xfrm>
            <a:off x="838200" y="6356350"/>
            <a:ext cx="27432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8" name="页脚占位符 3"/>
          <p:cNvSpPr>
            <a:spLocks noGrp="1"/>
          </p:cNvSpPr>
          <p:nvPr>
            <p:ph type="ftr" sz="quarter" idx="11"/>
          </p:nvPr>
        </p:nvSpPr>
        <p:spPr>
          <a:xfrm>
            <a:off x="4038600" y="6356350"/>
            <a:ext cx="41148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9" name="灯片编号占位符 4"/>
          <p:cNvSpPr>
            <a:spLocks noGrp="1"/>
          </p:cNvSpPr>
          <p:nvPr>
            <p:ph type="sldNum" sz="quarter" idx="12"/>
          </p:nvPr>
        </p:nvSpPr>
        <p:spPr>
          <a:xfrm>
            <a:off x="8610600" y="6356350"/>
            <a:ext cx="2743200" cy="365125"/>
          </a:xfrm>
        </p:spPr>
        <p:txBody>
          <a:bodyPr vert="horz" wrap="square" lIns="91440" tIns="45720" rIns="91440" bIns="45720" numCol="1" anchor="t" anchorCtr="0" compatLnSpc="1"/>
          <a:lstStyle>
            <a:lvl1pPr>
              <a:buFont typeface="Arial" panose="020B0604020202020204" pitchFamily="34" charset="0"/>
              <a:buNone/>
              <a:defRPr>
                <a:latin typeface="Arial" panose="020B0604020202020204" pitchFamily="34" charset="0"/>
                <a:ea typeface="宋体" panose="02010600030101010101" pitchFamily="2" charset="-122"/>
              </a:defRPr>
            </a:lvl1pPr>
          </a:lstStyle>
          <a:p>
            <a:pPr>
              <a:defRPr/>
            </a:pPr>
            <a:fld id="{F3635A54-DE71-4CE7-9943-60C8170AEB10}" type="slidenum">
              <a:rPr lang="zh-CN" altLang="en-US"/>
            </a:fld>
            <a:endParaRPr lang="zh-CN" altLang="en-US"/>
          </a:p>
        </p:txBody>
      </p:sp>
    </p:spTree>
  </p:cSld>
  <p:clrMapOvr>
    <a:masterClrMapping/>
  </p:clrMapOvr>
  <p:transition>
    <p:random/>
  </p:transition>
  <p:hf sldNum="0" hdr="0" ftr="0" dt="0"/>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showMasterSp="0" userDrawn="1">
  <p:cSld name="6_自定义版式">
    <p:spTree>
      <p:nvGrpSpPr>
        <p:cNvPr id="1" name=""/>
        <p:cNvGrpSpPr/>
        <p:nvPr/>
      </p:nvGrpSpPr>
      <p:grpSpPr>
        <a:xfrm>
          <a:off x="0" y="0"/>
          <a:ext cx="0" cy="0"/>
          <a:chOff x="0" y="0"/>
          <a:chExt cx="0" cy="0"/>
        </a:xfrm>
      </p:grpSpPr>
      <p:pic>
        <p:nvPicPr>
          <p:cNvPr id="2" name="Picture 18" descr="22458PICkZz_1024"/>
          <p:cNvPicPr>
            <a:picLocks noChangeAspect="1"/>
          </p:cNvPicPr>
          <p:nvPr/>
        </p:nvPicPr>
        <p:blipFill>
          <a:blip r:embed="rId2"/>
          <a:srcRect r="63069" b="84206"/>
          <a:stretch>
            <a:fillRect/>
          </a:stretch>
        </p:blipFill>
        <p:spPr bwMode="auto">
          <a:xfrm>
            <a:off x="0" y="0"/>
            <a:ext cx="9144000" cy="312738"/>
          </a:xfrm>
          <a:prstGeom prst="rect">
            <a:avLst/>
          </a:prstGeom>
          <a:noFill/>
          <a:ln w="9525">
            <a:noFill/>
            <a:miter lim="800000"/>
            <a:headEnd/>
            <a:tailEnd/>
          </a:ln>
        </p:spPr>
      </p:pic>
      <p:pic>
        <p:nvPicPr>
          <p:cNvPr id="3" name="图片 54280" descr="优翼不带字1"/>
          <p:cNvPicPr>
            <a:picLocks noChangeAspect="1"/>
          </p:cNvPicPr>
          <p:nvPr/>
        </p:nvPicPr>
        <p:blipFill>
          <a:blip r:embed="rId3">
            <a:clrChange>
              <a:clrFrom>
                <a:srgbClr val="F9F9F9"/>
              </a:clrFrom>
              <a:clrTo>
                <a:srgbClr val="F9F9F9">
                  <a:alpha val="0"/>
                </a:srgbClr>
              </a:clrTo>
            </a:clrChange>
          </a:blip>
          <a:srcRect l="4703" t="3484" r="17938" b="6213"/>
          <a:stretch>
            <a:fillRect/>
          </a:stretch>
        </p:blipFill>
        <p:spPr bwMode="auto">
          <a:xfrm>
            <a:off x="8180388" y="7938"/>
            <a:ext cx="909637" cy="407987"/>
          </a:xfrm>
          <a:prstGeom prst="rect">
            <a:avLst/>
          </a:prstGeom>
          <a:noFill/>
          <a:ln w="9525">
            <a:noFill/>
            <a:miter lim="800000"/>
            <a:headEnd/>
            <a:tailEnd/>
          </a:ln>
        </p:spPr>
      </p:pic>
      <p:pic>
        <p:nvPicPr>
          <p:cNvPr id="4" name="Picture 16" descr="22458PICkZz_1024"/>
          <p:cNvPicPr>
            <a:picLocks noChangeAspect="1"/>
          </p:cNvPicPr>
          <p:nvPr/>
        </p:nvPicPr>
        <p:blipFill>
          <a:blip r:embed="rId2"/>
          <a:srcRect r="20149" b="82805"/>
          <a:stretch>
            <a:fillRect/>
          </a:stretch>
        </p:blipFill>
        <p:spPr bwMode="auto">
          <a:xfrm>
            <a:off x="0" y="6537325"/>
            <a:ext cx="9144000" cy="322263"/>
          </a:xfrm>
          <a:prstGeom prst="rect">
            <a:avLst/>
          </a:prstGeom>
          <a:noFill/>
          <a:ln w="9525">
            <a:noFill/>
            <a:miter lim="800000"/>
            <a:headEnd/>
            <a:tailEnd/>
          </a:ln>
        </p:spPr>
      </p:pic>
      <p:sp>
        <p:nvSpPr>
          <p:cNvPr id="5" name="文本框 1"/>
          <p:cNvSpPr txBox="1">
            <a:spLocks noChangeArrowheads="1"/>
          </p:cNvSpPr>
          <p:nvPr/>
        </p:nvSpPr>
        <p:spPr bwMode="auto">
          <a:xfrm>
            <a:off x="3373438" y="6469063"/>
            <a:ext cx="2395537" cy="365125"/>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b="1" smtClean="0">
                <a:solidFill>
                  <a:srgbClr val="0000FF"/>
                </a:solidFill>
                <a:latin typeface="Times New Roman" panose="02020603050405020304" pitchFamily="18" charset="0"/>
                <a:ea typeface="方正大黑_GBK" pitchFamily="65" charset="-122"/>
              </a:rPr>
              <a:t>www.youyi100.com</a:t>
            </a:r>
            <a:endParaRPr lang="en-US" altLang="zh-CN" b="1" smtClean="0">
              <a:solidFill>
                <a:srgbClr val="0000FF"/>
              </a:solidFill>
              <a:latin typeface="Times New Roman" panose="02020603050405020304" pitchFamily="18" charset="0"/>
              <a:ea typeface="方正大黑_GBK" pitchFamily="65" charset="-122"/>
            </a:endParaRPr>
          </a:p>
        </p:txBody>
      </p:sp>
      <p:sp>
        <p:nvSpPr>
          <p:cNvPr id="6" name="日期占位符 2"/>
          <p:cNvSpPr>
            <a:spLocks noGrp="1"/>
          </p:cNvSpPr>
          <p:nvPr>
            <p:ph type="dt" sz="half" idx="10"/>
          </p:nvPr>
        </p:nvSpPr>
        <p:spPr>
          <a:xfrm>
            <a:off x="838200" y="6356350"/>
            <a:ext cx="27432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7" name="页脚占位符 3"/>
          <p:cNvSpPr>
            <a:spLocks noGrp="1"/>
          </p:cNvSpPr>
          <p:nvPr>
            <p:ph type="ftr" sz="quarter" idx="11"/>
          </p:nvPr>
        </p:nvSpPr>
        <p:spPr>
          <a:xfrm>
            <a:off x="4038600" y="6356350"/>
            <a:ext cx="41148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8" name="灯片编号占位符 4"/>
          <p:cNvSpPr>
            <a:spLocks noGrp="1"/>
          </p:cNvSpPr>
          <p:nvPr>
            <p:ph type="sldNum" sz="quarter" idx="12"/>
          </p:nvPr>
        </p:nvSpPr>
        <p:spPr>
          <a:xfrm>
            <a:off x="8610600" y="6356350"/>
            <a:ext cx="2743200" cy="365125"/>
          </a:xfrm>
        </p:spPr>
        <p:txBody>
          <a:bodyPr vert="horz" wrap="square" lIns="91440" tIns="45720" rIns="91440" bIns="45720" numCol="1" anchor="t" anchorCtr="0" compatLnSpc="1"/>
          <a:lstStyle>
            <a:lvl1pPr>
              <a:buFont typeface="Arial" panose="020B0604020202020204" pitchFamily="34" charset="0"/>
              <a:buNone/>
              <a:defRPr>
                <a:latin typeface="Arial" panose="020B0604020202020204" pitchFamily="34" charset="0"/>
                <a:ea typeface="宋体" panose="02010600030101010101" pitchFamily="2" charset="-122"/>
              </a:defRPr>
            </a:lvl1pPr>
          </a:lstStyle>
          <a:p>
            <a:pPr>
              <a:defRPr/>
            </a:pPr>
            <a:fld id="{351EE12E-532E-4A79-ADFC-2FD5BD9C0ABB}" type="slidenum">
              <a:rPr lang="zh-CN" altLang="en-US"/>
            </a:fld>
            <a:endParaRPr lang="zh-CN" altLang="en-US"/>
          </a:p>
        </p:txBody>
      </p:sp>
    </p:spTree>
  </p:cSld>
  <p:clrMapOvr>
    <a:masterClrMapping/>
  </p:clrMapOvr>
  <p:transition>
    <p:random/>
  </p:transition>
  <p:hf sldNum="0" hdr="0" ftr="0" dt="0"/>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showMasterSp="0" userDrawn="1">
  <p:cSld name="7_自定义版式">
    <p:spTree>
      <p:nvGrpSpPr>
        <p:cNvPr id="1" name=""/>
        <p:cNvGrpSpPr/>
        <p:nvPr/>
      </p:nvGrpSpPr>
      <p:grpSpPr>
        <a:xfrm>
          <a:off x="0" y="0"/>
          <a:ext cx="0" cy="0"/>
          <a:chOff x="0" y="0"/>
          <a:chExt cx="0" cy="0"/>
        </a:xfrm>
      </p:grpSpPr>
      <p:pic>
        <p:nvPicPr>
          <p:cNvPr id="3" name="Picture 18" descr="22458PICkZz_1024"/>
          <p:cNvPicPr>
            <a:picLocks noChangeAspect="1"/>
          </p:cNvPicPr>
          <p:nvPr/>
        </p:nvPicPr>
        <p:blipFill>
          <a:blip r:embed="rId2"/>
          <a:srcRect r="63069" b="84206"/>
          <a:stretch>
            <a:fillRect/>
          </a:stretch>
        </p:blipFill>
        <p:spPr bwMode="auto">
          <a:xfrm>
            <a:off x="0" y="0"/>
            <a:ext cx="9144000" cy="312738"/>
          </a:xfrm>
          <a:prstGeom prst="rect">
            <a:avLst/>
          </a:prstGeom>
          <a:noFill/>
          <a:ln w="9525">
            <a:noFill/>
            <a:miter lim="800000"/>
            <a:headEnd/>
            <a:tailEnd/>
          </a:ln>
        </p:spPr>
      </p:pic>
      <p:pic>
        <p:nvPicPr>
          <p:cNvPr id="4" name="图片 54280" descr="优翼不带字1"/>
          <p:cNvPicPr>
            <a:picLocks noChangeAspect="1"/>
          </p:cNvPicPr>
          <p:nvPr/>
        </p:nvPicPr>
        <p:blipFill>
          <a:blip r:embed="rId3">
            <a:clrChange>
              <a:clrFrom>
                <a:srgbClr val="F9F9F9"/>
              </a:clrFrom>
              <a:clrTo>
                <a:srgbClr val="F9F9F9">
                  <a:alpha val="0"/>
                </a:srgbClr>
              </a:clrTo>
            </a:clrChange>
          </a:blip>
          <a:srcRect l="4703" t="3484" r="17938" b="6213"/>
          <a:stretch>
            <a:fillRect/>
          </a:stretch>
        </p:blipFill>
        <p:spPr bwMode="auto">
          <a:xfrm>
            <a:off x="8180388" y="7938"/>
            <a:ext cx="909637" cy="407987"/>
          </a:xfrm>
          <a:prstGeom prst="rect">
            <a:avLst/>
          </a:prstGeom>
          <a:noFill/>
          <a:ln w="9525">
            <a:noFill/>
            <a:miter lim="800000"/>
            <a:headEnd/>
            <a:tailEnd/>
          </a:ln>
        </p:spPr>
      </p:pic>
      <p:pic>
        <p:nvPicPr>
          <p:cNvPr id="5" name="Picture 16" descr="22458PICkZz_1024"/>
          <p:cNvPicPr>
            <a:picLocks noChangeAspect="1"/>
          </p:cNvPicPr>
          <p:nvPr/>
        </p:nvPicPr>
        <p:blipFill>
          <a:blip r:embed="rId2"/>
          <a:srcRect r="20149" b="82805"/>
          <a:stretch>
            <a:fillRect/>
          </a:stretch>
        </p:blipFill>
        <p:spPr bwMode="auto">
          <a:xfrm>
            <a:off x="0" y="6537325"/>
            <a:ext cx="9144000" cy="322263"/>
          </a:xfrm>
          <a:prstGeom prst="rect">
            <a:avLst/>
          </a:prstGeom>
          <a:noFill/>
          <a:ln w="9525">
            <a:noFill/>
            <a:miter lim="800000"/>
            <a:headEnd/>
            <a:tailEnd/>
          </a:ln>
        </p:spPr>
      </p:pic>
      <p:sp>
        <p:nvSpPr>
          <p:cNvPr id="6" name="文本框 1"/>
          <p:cNvSpPr txBox="1">
            <a:spLocks noChangeArrowheads="1"/>
          </p:cNvSpPr>
          <p:nvPr/>
        </p:nvSpPr>
        <p:spPr bwMode="auto">
          <a:xfrm>
            <a:off x="3373438" y="6469063"/>
            <a:ext cx="2395537" cy="365125"/>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b="1" smtClean="0">
                <a:solidFill>
                  <a:srgbClr val="0000FF"/>
                </a:solidFill>
                <a:latin typeface="Times New Roman" panose="02020603050405020304" pitchFamily="18" charset="0"/>
                <a:ea typeface="方正大黑_GBK" pitchFamily="65" charset="-122"/>
              </a:rPr>
              <a:t>www.youyi100.com</a:t>
            </a:r>
            <a:endParaRPr lang="en-US" altLang="zh-CN" b="1" smtClean="0">
              <a:solidFill>
                <a:srgbClr val="0000FF"/>
              </a:solidFill>
              <a:latin typeface="Times New Roman" panose="02020603050405020304" pitchFamily="18" charset="0"/>
              <a:ea typeface="方正大黑_GBK" pitchFamily="65" charset="-122"/>
            </a:endParaRPr>
          </a:p>
        </p:txBody>
      </p:sp>
      <p:sp>
        <p:nvSpPr>
          <p:cNvPr id="2" name="标题 1"/>
          <p:cNvSpPr>
            <a:spLocks noGrp="1"/>
          </p:cNvSpPr>
          <p:nvPr>
            <p:ph type="title"/>
          </p:nvPr>
        </p:nvSpPr>
        <p:spPr>
          <a:xfrm>
            <a:off x="838200" y="365125"/>
            <a:ext cx="10515600" cy="1325563"/>
          </a:xfrm>
        </p:spPr>
        <p:txBody>
          <a:bodyPr/>
          <a:lstStyle/>
          <a:p>
            <a:r>
              <a:rPr lang="zh-CN" altLang="en-US" noProof="1" smtClean="0"/>
              <a:t>单击此处编辑母版标题样式</a:t>
            </a:r>
            <a:endParaRPr lang="zh-CN" altLang="en-US" noProof="1"/>
          </a:p>
        </p:txBody>
      </p:sp>
      <p:sp>
        <p:nvSpPr>
          <p:cNvPr id="7" name="日期占位符 2"/>
          <p:cNvSpPr>
            <a:spLocks noGrp="1"/>
          </p:cNvSpPr>
          <p:nvPr>
            <p:ph type="dt" sz="half" idx="10"/>
          </p:nvPr>
        </p:nvSpPr>
        <p:spPr>
          <a:xfrm>
            <a:off x="838200" y="6356350"/>
            <a:ext cx="27432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8" name="页脚占位符 3"/>
          <p:cNvSpPr>
            <a:spLocks noGrp="1"/>
          </p:cNvSpPr>
          <p:nvPr>
            <p:ph type="ftr" sz="quarter" idx="11"/>
          </p:nvPr>
        </p:nvSpPr>
        <p:spPr>
          <a:xfrm>
            <a:off x="4038600" y="6356350"/>
            <a:ext cx="41148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9" name="灯片编号占位符 4"/>
          <p:cNvSpPr>
            <a:spLocks noGrp="1"/>
          </p:cNvSpPr>
          <p:nvPr>
            <p:ph type="sldNum" sz="quarter" idx="12"/>
          </p:nvPr>
        </p:nvSpPr>
        <p:spPr>
          <a:xfrm>
            <a:off x="8610600" y="6356350"/>
            <a:ext cx="2743200" cy="365125"/>
          </a:xfrm>
        </p:spPr>
        <p:txBody>
          <a:bodyPr vert="horz" wrap="square" lIns="91440" tIns="45720" rIns="91440" bIns="45720" numCol="1" anchor="t" anchorCtr="0" compatLnSpc="1"/>
          <a:lstStyle>
            <a:lvl1pPr>
              <a:buFont typeface="Arial" panose="020B0604020202020204" pitchFamily="34" charset="0"/>
              <a:buNone/>
              <a:defRPr>
                <a:latin typeface="Arial" panose="020B0604020202020204" pitchFamily="34" charset="0"/>
                <a:ea typeface="宋体" panose="02010600030101010101" pitchFamily="2" charset="-122"/>
              </a:defRPr>
            </a:lvl1pPr>
          </a:lstStyle>
          <a:p>
            <a:pPr>
              <a:defRPr/>
            </a:pPr>
            <a:fld id="{FCDA40DA-1ED8-4C77-97B6-16B3795D4F41}" type="slidenum">
              <a:rPr lang="zh-CN" altLang="en-US"/>
            </a:fld>
            <a:endParaRPr lang="zh-CN" altLang="en-US"/>
          </a:p>
        </p:txBody>
      </p:sp>
    </p:spTree>
  </p:cSld>
  <p:clrMapOvr>
    <a:masterClrMapping/>
  </p:clrMapOvr>
  <p:transition>
    <p:random/>
  </p:transition>
  <p:hf sldNum="0" hdr="0" ftr="0" dt="0"/>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showMasterSp="0" userDrawn="1">
  <p:cSld name="8_自定义版式">
    <p:spTree>
      <p:nvGrpSpPr>
        <p:cNvPr id="1" name=""/>
        <p:cNvGrpSpPr/>
        <p:nvPr/>
      </p:nvGrpSpPr>
      <p:grpSpPr>
        <a:xfrm>
          <a:off x="0" y="0"/>
          <a:ext cx="0" cy="0"/>
          <a:chOff x="0" y="0"/>
          <a:chExt cx="0" cy="0"/>
        </a:xfrm>
      </p:grpSpPr>
      <p:pic>
        <p:nvPicPr>
          <p:cNvPr id="3" name="Picture 18" descr="22458PICkZz_1024"/>
          <p:cNvPicPr>
            <a:picLocks noChangeAspect="1"/>
          </p:cNvPicPr>
          <p:nvPr/>
        </p:nvPicPr>
        <p:blipFill>
          <a:blip r:embed="rId2"/>
          <a:srcRect r="63069" b="84206"/>
          <a:stretch>
            <a:fillRect/>
          </a:stretch>
        </p:blipFill>
        <p:spPr bwMode="auto">
          <a:xfrm>
            <a:off x="0" y="0"/>
            <a:ext cx="9144000" cy="312738"/>
          </a:xfrm>
          <a:prstGeom prst="rect">
            <a:avLst/>
          </a:prstGeom>
          <a:noFill/>
          <a:ln w="9525">
            <a:noFill/>
            <a:miter lim="800000"/>
            <a:headEnd/>
            <a:tailEnd/>
          </a:ln>
        </p:spPr>
      </p:pic>
      <p:pic>
        <p:nvPicPr>
          <p:cNvPr id="4" name="图片 54280" descr="优翼不带字1"/>
          <p:cNvPicPr>
            <a:picLocks noChangeAspect="1"/>
          </p:cNvPicPr>
          <p:nvPr/>
        </p:nvPicPr>
        <p:blipFill>
          <a:blip r:embed="rId3">
            <a:clrChange>
              <a:clrFrom>
                <a:srgbClr val="F9F9F9"/>
              </a:clrFrom>
              <a:clrTo>
                <a:srgbClr val="F9F9F9">
                  <a:alpha val="0"/>
                </a:srgbClr>
              </a:clrTo>
            </a:clrChange>
          </a:blip>
          <a:srcRect l="4703" t="3484" r="17938" b="6213"/>
          <a:stretch>
            <a:fillRect/>
          </a:stretch>
        </p:blipFill>
        <p:spPr bwMode="auto">
          <a:xfrm>
            <a:off x="8180388" y="7938"/>
            <a:ext cx="909637" cy="407987"/>
          </a:xfrm>
          <a:prstGeom prst="rect">
            <a:avLst/>
          </a:prstGeom>
          <a:noFill/>
          <a:ln w="9525">
            <a:noFill/>
            <a:miter lim="800000"/>
            <a:headEnd/>
            <a:tailEnd/>
          </a:ln>
        </p:spPr>
      </p:pic>
      <p:pic>
        <p:nvPicPr>
          <p:cNvPr id="5" name="Picture 16" descr="22458PICkZz_1024"/>
          <p:cNvPicPr>
            <a:picLocks noChangeAspect="1"/>
          </p:cNvPicPr>
          <p:nvPr/>
        </p:nvPicPr>
        <p:blipFill>
          <a:blip r:embed="rId2"/>
          <a:srcRect r="20149" b="82805"/>
          <a:stretch>
            <a:fillRect/>
          </a:stretch>
        </p:blipFill>
        <p:spPr bwMode="auto">
          <a:xfrm>
            <a:off x="0" y="6537325"/>
            <a:ext cx="9144000" cy="322263"/>
          </a:xfrm>
          <a:prstGeom prst="rect">
            <a:avLst/>
          </a:prstGeom>
          <a:noFill/>
          <a:ln w="9525">
            <a:noFill/>
            <a:miter lim="800000"/>
            <a:headEnd/>
            <a:tailEnd/>
          </a:ln>
        </p:spPr>
      </p:pic>
      <p:sp>
        <p:nvSpPr>
          <p:cNvPr id="6" name="文本框 1"/>
          <p:cNvSpPr txBox="1">
            <a:spLocks noChangeArrowheads="1"/>
          </p:cNvSpPr>
          <p:nvPr/>
        </p:nvSpPr>
        <p:spPr bwMode="auto">
          <a:xfrm>
            <a:off x="3373438" y="6469063"/>
            <a:ext cx="2395537" cy="365125"/>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b="1" smtClean="0">
                <a:solidFill>
                  <a:srgbClr val="0000FF"/>
                </a:solidFill>
                <a:latin typeface="Times New Roman" panose="02020603050405020304" pitchFamily="18" charset="0"/>
                <a:ea typeface="方正大黑_GBK" pitchFamily="65" charset="-122"/>
              </a:rPr>
              <a:t>www.youyi100.com</a:t>
            </a:r>
            <a:endParaRPr lang="en-US" altLang="zh-CN" b="1" smtClean="0">
              <a:solidFill>
                <a:srgbClr val="0000FF"/>
              </a:solidFill>
              <a:latin typeface="Times New Roman" panose="02020603050405020304" pitchFamily="18" charset="0"/>
              <a:ea typeface="方正大黑_GBK" pitchFamily="65" charset="-122"/>
            </a:endParaRPr>
          </a:p>
        </p:txBody>
      </p:sp>
      <p:sp>
        <p:nvSpPr>
          <p:cNvPr id="2" name="标题 1"/>
          <p:cNvSpPr>
            <a:spLocks noGrp="1"/>
          </p:cNvSpPr>
          <p:nvPr>
            <p:ph type="title"/>
          </p:nvPr>
        </p:nvSpPr>
        <p:spPr>
          <a:xfrm>
            <a:off x="838200" y="365125"/>
            <a:ext cx="10515600" cy="1325563"/>
          </a:xfrm>
        </p:spPr>
        <p:txBody>
          <a:bodyPr/>
          <a:lstStyle/>
          <a:p>
            <a:r>
              <a:rPr lang="zh-CN" altLang="en-US" noProof="1" smtClean="0"/>
              <a:t>单击此处编辑母版标题样式</a:t>
            </a:r>
            <a:endParaRPr lang="zh-CN" altLang="en-US" noProof="1"/>
          </a:p>
        </p:txBody>
      </p:sp>
      <p:sp>
        <p:nvSpPr>
          <p:cNvPr id="7" name="日期占位符 2"/>
          <p:cNvSpPr>
            <a:spLocks noGrp="1"/>
          </p:cNvSpPr>
          <p:nvPr>
            <p:ph type="dt" sz="half" idx="10"/>
          </p:nvPr>
        </p:nvSpPr>
        <p:spPr>
          <a:xfrm>
            <a:off x="838200" y="6356350"/>
            <a:ext cx="27432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8" name="页脚占位符 3"/>
          <p:cNvSpPr>
            <a:spLocks noGrp="1"/>
          </p:cNvSpPr>
          <p:nvPr>
            <p:ph type="ftr" sz="quarter" idx="11"/>
          </p:nvPr>
        </p:nvSpPr>
        <p:spPr>
          <a:xfrm>
            <a:off x="4038600" y="6356350"/>
            <a:ext cx="41148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9" name="灯片编号占位符 4"/>
          <p:cNvSpPr>
            <a:spLocks noGrp="1"/>
          </p:cNvSpPr>
          <p:nvPr>
            <p:ph type="sldNum" sz="quarter" idx="12"/>
          </p:nvPr>
        </p:nvSpPr>
        <p:spPr>
          <a:xfrm>
            <a:off x="8610600" y="6356350"/>
            <a:ext cx="2743200" cy="365125"/>
          </a:xfrm>
        </p:spPr>
        <p:txBody>
          <a:bodyPr vert="horz" wrap="square" lIns="91440" tIns="45720" rIns="91440" bIns="45720" numCol="1" anchor="t" anchorCtr="0" compatLnSpc="1"/>
          <a:lstStyle>
            <a:lvl1pPr>
              <a:buFont typeface="Arial" panose="020B0604020202020204" pitchFamily="34" charset="0"/>
              <a:buNone/>
              <a:defRPr>
                <a:latin typeface="Arial" panose="020B0604020202020204" pitchFamily="34" charset="0"/>
                <a:ea typeface="宋体" panose="02010600030101010101" pitchFamily="2" charset="-122"/>
              </a:defRPr>
            </a:lvl1pPr>
          </a:lstStyle>
          <a:p>
            <a:pPr>
              <a:defRPr/>
            </a:pPr>
            <a:fld id="{8BE5FB40-F237-46B2-9CE0-6712F8D15F77}" type="slidenum">
              <a:rPr lang="zh-CN" altLang="en-US"/>
            </a:fld>
            <a:endParaRPr lang="zh-CN" altLang="en-US"/>
          </a:p>
        </p:txBody>
      </p:sp>
    </p:spTree>
  </p:cSld>
  <p:clrMapOvr>
    <a:masterClrMapping/>
  </p:clrMapOvr>
  <p:transition>
    <p:random/>
  </p:transition>
  <p:hf sldNum="0" hdr="0" ftr="0" dt="0"/>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showMasterSp="0" userDrawn="1">
  <p:cSld name="9_自定义版式">
    <p:spTree>
      <p:nvGrpSpPr>
        <p:cNvPr id="1" name=""/>
        <p:cNvGrpSpPr/>
        <p:nvPr/>
      </p:nvGrpSpPr>
      <p:grpSpPr>
        <a:xfrm>
          <a:off x="0" y="0"/>
          <a:ext cx="0" cy="0"/>
          <a:chOff x="0" y="0"/>
          <a:chExt cx="0" cy="0"/>
        </a:xfrm>
      </p:grpSpPr>
      <p:pic>
        <p:nvPicPr>
          <p:cNvPr id="3" name="Picture 18" descr="22458PICkZz_1024"/>
          <p:cNvPicPr>
            <a:picLocks noChangeAspect="1"/>
          </p:cNvPicPr>
          <p:nvPr/>
        </p:nvPicPr>
        <p:blipFill>
          <a:blip r:embed="rId2"/>
          <a:srcRect r="63069" b="84206"/>
          <a:stretch>
            <a:fillRect/>
          </a:stretch>
        </p:blipFill>
        <p:spPr bwMode="auto">
          <a:xfrm>
            <a:off x="0" y="0"/>
            <a:ext cx="9144000" cy="312738"/>
          </a:xfrm>
          <a:prstGeom prst="rect">
            <a:avLst/>
          </a:prstGeom>
          <a:noFill/>
          <a:ln w="9525">
            <a:noFill/>
            <a:miter lim="800000"/>
            <a:headEnd/>
            <a:tailEnd/>
          </a:ln>
        </p:spPr>
      </p:pic>
      <p:pic>
        <p:nvPicPr>
          <p:cNvPr id="4" name="图片 54280" descr="优翼不带字1"/>
          <p:cNvPicPr>
            <a:picLocks noChangeAspect="1"/>
          </p:cNvPicPr>
          <p:nvPr/>
        </p:nvPicPr>
        <p:blipFill>
          <a:blip r:embed="rId3">
            <a:clrChange>
              <a:clrFrom>
                <a:srgbClr val="F9F9F9"/>
              </a:clrFrom>
              <a:clrTo>
                <a:srgbClr val="F9F9F9">
                  <a:alpha val="0"/>
                </a:srgbClr>
              </a:clrTo>
            </a:clrChange>
          </a:blip>
          <a:srcRect l="4703" t="3484" r="17938" b="6213"/>
          <a:stretch>
            <a:fillRect/>
          </a:stretch>
        </p:blipFill>
        <p:spPr bwMode="auto">
          <a:xfrm>
            <a:off x="8180388" y="7938"/>
            <a:ext cx="909637" cy="407987"/>
          </a:xfrm>
          <a:prstGeom prst="rect">
            <a:avLst/>
          </a:prstGeom>
          <a:noFill/>
          <a:ln w="9525">
            <a:noFill/>
            <a:miter lim="800000"/>
            <a:headEnd/>
            <a:tailEnd/>
          </a:ln>
        </p:spPr>
      </p:pic>
      <p:pic>
        <p:nvPicPr>
          <p:cNvPr id="5" name="Picture 16" descr="22458PICkZz_1024"/>
          <p:cNvPicPr>
            <a:picLocks noChangeAspect="1"/>
          </p:cNvPicPr>
          <p:nvPr/>
        </p:nvPicPr>
        <p:blipFill>
          <a:blip r:embed="rId2"/>
          <a:srcRect r="20149" b="82805"/>
          <a:stretch>
            <a:fillRect/>
          </a:stretch>
        </p:blipFill>
        <p:spPr bwMode="auto">
          <a:xfrm>
            <a:off x="0" y="6537325"/>
            <a:ext cx="9144000" cy="322263"/>
          </a:xfrm>
          <a:prstGeom prst="rect">
            <a:avLst/>
          </a:prstGeom>
          <a:noFill/>
          <a:ln w="9525">
            <a:noFill/>
            <a:miter lim="800000"/>
            <a:headEnd/>
            <a:tailEnd/>
          </a:ln>
        </p:spPr>
      </p:pic>
      <p:sp>
        <p:nvSpPr>
          <p:cNvPr id="6" name="文本框 1"/>
          <p:cNvSpPr txBox="1">
            <a:spLocks noChangeArrowheads="1"/>
          </p:cNvSpPr>
          <p:nvPr/>
        </p:nvSpPr>
        <p:spPr bwMode="auto">
          <a:xfrm>
            <a:off x="3373438" y="6469063"/>
            <a:ext cx="2395537" cy="365125"/>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b="1" smtClean="0">
                <a:solidFill>
                  <a:srgbClr val="0000FF"/>
                </a:solidFill>
                <a:latin typeface="Times New Roman" panose="02020603050405020304" pitchFamily="18" charset="0"/>
                <a:ea typeface="方正大黑_GBK" pitchFamily="65" charset="-122"/>
              </a:rPr>
              <a:t>www.youyi100.com</a:t>
            </a:r>
            <a:endParaRPr lang="en-US" altLang="zh-CN" b="1" smtClean="0">
              <a:solidFill>
                <a:srgbClr val="0000FF"/>
              </a:solidFill>
              <a:latin typeface="Times New Roman" panose="02020603050405020304" pitchFamily="18" charset="0"/>
              <a:ea typeface="方正大黑_GBK" pitchFamily="65" charset="-122"/>
            </a:endParaRPr>
          </a:p>
        </p:txBody>
      </p:sp>
      <p:sp>
        <p:nvSpPr>
          <p:cNvPr id="2" name="标题 1"/>
          <p:cNvSpPr>
            <a:spLocks noGrp="1"/>
          </p:cNvSpPr>
          <p:nvPr>
            <p:ph type="title"/>
          </p:nvPr>
        </p:nvSpPr>
        <p:spPr>
          <a:xfrm>
            <a:off x="838200" y="365125"/>
            <a:ext cx="10515600" cy="1325563"/>
          </a:xfrm>
        </p:spPr>
        <p:txBody>
          <a:bodyPr/>
          <a:lstStyle/>
          <a:p>
            <a:r>
              <a:rPr lang="zh-CN" altLang="en-US" noProof="1" smtClean="0"/>
              <a:t>单击此处编辑母版标题样式</a:t>
            </a:r>
            <a:endParaRPr lang="zh-CN" altLang="en-US" noProof="1"/>
          </a:p>
        </p:txBody>
      </p:sp>
      <p:sp>
        <p:nvSpPr>
          <p:cNvPr id="7" name="日期占位符 2"/>
          <p:cNvSpPr>
            <a:spLocks noGrp="1"/>
          </p:cNvSpPr>
          <p:nvPr>
            <p:ph type="dt" sz="half" idx="10"/>
          </p:nvPr>
        </p:nvSpPr>
        <p:spPr>
          <a:xfrm>
            <a:off x="838200" y="6356350"/>
            <a:ext cx="27432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8" name="页脚占位符 3"/>
          <p:cNvSpPr>
            <a:spLocks noGrp="1"/>
          </p:cNvSpPr>
          <p:nvPr>
            <p:ph type="ftr" sz="quarter" idx="11"/>
          </p:nvPr>
        </p:nvSpPr>
        <p:spPr>
          <a:xfrm>
            <a:off x="4038600" y="6356350"/>
            <a:ext cx="41148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9" name="灯片编号占位符 4"/>
          <p:cNvSpPr>
            <a:spLocks noGrp="1"/>
          </p:cNvSpPr>
          <p:nvPr>
            <p:ph type="sldNum" sz="quarter" idx="12"/>
          </p:nvPr>
        </p:nvSpPr>
        <p:spPr>
          <a:xfrm>
            <a:off x="8610600" y="6356350"/>
            <a:ext cx="2743200" cy="365125"/>
          </a:xfrm>
        </p:spPr>
        <p:txBody>
          <a:bodyPr vert="horz" wrap="square" lIns="91440" tIns="45720" rIns="91440" bIns="45720" numCol="1" anchor="t" anchorCtr="0" compatLnSpc="1"/>
          <a:lstStyle>
            <a:lvl1pPr>
              <a:buFont typeface="Arial" panose="020B0604020202020204" pitchFamily="34" charset="0"/>
              <a:buNone/>
              <a:defRPr>
                <a:latin typeface="Arial" panose="020B0604020202020204" pitchFamily="34" charset="0"/>
                <a:ea typeface="宋体" panose="02010600030101010101" pitchFamily="2" charset="-122"/>
              </a:defRPr>
            </a:lvl1pPr>
          </a:lstStyle>
          <a:p>
            <a:pPr>
              <a:defRPr/>
            </a:pPr>
            <a:fld id="{5B95A6F7-B660-4E80-9DEC-0BBFC575ED18}" type="slidenum">
              <a:rPr lang="zh-CN" altLang="en-US"/>
            </a:fld>
            <a:endParaRPr lang="zh-CN" altLang="en-US"/>
          </a:p>
        </p:txBody>
      </p:sp>
    </p:spTree>
  </p:cSld>
  <p:clrMapOvr>
    <a:masterClrMapping/>
  </p:clrMapOvr>
  <p:transition>
    <p:random/>
  </p:transition>
  <p:hf sldNum="0" hdr="0" ftr="0" dt="0"/>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showMasterSp="0" userDrawn="1">
  <p:cSld name="10_自定义版式">
    <p:spTree>
      <p:nvGrpSpPr>
        <p:cNvPr id="1" name=""/>
        <p:cNvGrpSpPr/>
        <p:nvPr/>
      </p:nvGrpSpPr>
      <p:grpSpPr>
        <a:xfrm>
          <a:off x="0" y="0"/>
          <a:ext cx="0" cy="0"/>
          <a:chOff x="0" y="0"/>
          <a:chExt cx="0" cy="0"/>
        </a:xfrm>
      </p:grpSpPr>
      <p:pic>
        <p:nvPicPr>
          <p:cNvPr id="3" name="Picture 18" descr="22458PICkZz_1024"/>
          <p:cNvPicPr>
            <a:picLocks noChangeAspect="1"/>
          </p:cNvPicPr>
          <p:nvPr/>
        </p:nvPicPr>
        <p:blipFill>
          <a:blip r:embed="rId2"/>
          <a:srcRect r="63069" b="84206"/>
          <a:stretch>
            <a:fillRect/>
          </a:stretch>
        </p:blipFill>
        <p:spPr bwMode="auto">
          <a:xfrm>
            <a:off x="0" y="0"/>
            <a:ext cx="9144000" cy="312738"/>
          </a:xfrm>
          <a:prstGeom prst="rect">
            <a:avLst/>
          </a:prstGeom>
          <a:noFill/>
          <a:ln w="9525">
            <a:noFill/>
            <a:miter lim="800000"/>
            <a:headEnd/>
            <a:tailEnd/>
          </a:ln>
        </p:spPr>
      </p:pic>
      <p:pic>
        <p:nvPicPr>
          <p:cNvPr id="4" name="图片 54280" descr="优翼不带字1"/>
          <p:cNvPicPr>
            <a:picLocks noChangeAspect="1"/>
          </p:cNvPicPr>
          <p:nvPr/>
        </p:nvPicPr>
        <p:blipFill>
          <a:blip r:embed="rId3">
            <a:clrChange>
              <a:clrFrom>
                <a:srgbClr val="F9F9F9"/>
              </a:clrFrom>
              <a:clrTo>
                <a:srgbClr val="F9F9F9">
                  <a:alpha val="0"/>
                </a:srgbClr>
              </a:clrTo>
            </a:clrChange>
          </a:blip>
          <a:srcRect l="4703" t="3484" r="17938" b="6213"/>
          <a:stretch>
            <a:fillRect/>
          </a:stretch>
        </p:blipFill>
        <p:spPr bwMode="auto">
          <a:xfrm>
            <a:off x="8180388" y="7938"/>
            <a:ext cx="909637" cy="407987"/>
          </a:xfrm>
          <a:prstGeom prst="rect">
            <a:avLst/>
          </a:prstGeom>
          <a:noFill/>
          <a:ln w="9525">
            <a:noFill/>
            <a:miter lim="800000"/>
            <a:headEnd/>
            <a:tailEnd/>
          </a:ln>
        </p:spPr>
      </p:pic>
      <p:pic>
        <p:nvPicPr>
          <p:cNvPr id="5" name="Picture 16" descr="22458PICkZz_1024"/>
          <p:cNvPicPr>
            <a:picLocks noChangeAspect="1"/>
          </p:cNvPicPr>
          <p:nvPr/>
        </p:nvPicPr>
        <p:blipFill>
          <a:blip r:embed="rId2"/>
          <a:srcRect r="20149" b="82805"/>
          <a:stretch>
            <a:fillRect/>
          </a:stretch>
        </p:blipFill>
        <p:spPr bwMode="auto">
          <a:xfrm>
            <a:off x="0" y="6537325"/>
            <a:ext cx="9144000" cy="322263"/>
          </a:xfrm>
          <a:prstGeom prst="rect">
            <a:avLst/>
          </a:prstGeom>
          <a:noFill/>
          <a:ln w="9525">
            <a:noFill/>
            <a:miter lim="800000"/>
            <a:headEnd/>
            <a:tailEnd/>
          </a:ln>
        </p:spPr>
      </p:pic>
      <p:sp>
        <p:nvSpPr>
          <p:cNvPr id="6" name="文本框 1"/>
          <p:cNvSpPr txBox="1">
            <a:spLocks noChangeArrowheads="1"/>
          </p:cNvSpPr>
          <p:nvPr/>
        </p:nvSpPr>
        <p:spPr bwMode="auto">
          <a:xfrm>
            <a:off x="3373438" y="6469063"/>
            <a:ext cx="2395537" cy="365125"/>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b="1" smtClean="0">
                <a:solidFill>
                  <a:srgbClr val="0000FF"/>
                </a:solidFill>
                <a:latin typeface="Times New Roman" panose="02020603050405020304" pitchFamily="18" charset="0"/>
                <a:ea typeface="方正大黑_GBK" pitchFamily="65" charset="-122"/>
              </a:rPr>
              <a:t>www.youyi100.com</a:t>
            </a:r>
            <a:endParaRPr lang="en-US" altLang="zh-CN" b="1" smtClean="0">
              <a:solidFill>
                <a:srgbClr val="0000FF"/>
              </a:solidFill>
              <a:latin typeface="Times New Roman" panose="02020603050405020304" pitchFamily="18" charset="0"/>
              <a:ea typeface="方正大黑_GBK" pitchFamily="65" charset="-122"/>
            </a:endParaRPr>
          </a:p>
        </p:txBody>
      </p:sp>
      <p:sp>
        <p:nvSpPr>
          <p:cNvPr id="2" name="标题 1"/>
          <p:cNvSpPr>
            <a:spLocks noGrp="1"/>
          </p:cNvSpPr>
          <p:nvPr>
            <p:ph type="title"/>
          </p:nvPr>
        </p:nvSpPr>
        <p:spPr>
          <a:xfrm>
            <a:off x="838200" y="365125"/>
            <a:ext cx="10515600" cy="1325563"/>
          </a:xfrm>
        </p:spPr>
        <p:txBody>
          <a:bodyPr/>
          <a:lstStyle/>
          <a:p>
            <a:r>
              <a:rPr lang="zh-CN" altLang="en-US" noProof="1" smtClean="0"/>
              <a:t>单击此处编辑母版标题样式</a:t>
            </a:r>
            <a:endParaRPr lang="zh-CN" altLang="en-US" noProof="1"/>
          </a:p>
        </p:txBody>
      </p:sp>
      <p:sp>
        <p:nvSpPr>
          <p:cNvPr id="7" name="日期占位符 2"/>
          <p:cNvSpPr>
            <a:spLocks noGrp="1"/>
          </p:cNvSpPr>
          <p:nvPr>
            <p:ph type="dt" sz="half" idx="10"/>
          </p:nvPr>
        </p:nvSpPr>
        <p:spPr>
          <a:xfrm>
            <a:off x="838200" y="6356350"/>
            <a:ext cx="27432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8" name="页脚占位符 3"/>
          <p:cNvSpPr>
            <a:spLocks noGrp="1"/>
          </p:cNvSpPr>
          <p:nvPr>
            <p:ph type="ftr" sz="quarter" idx="11"/>
          </p:nvPr>
        </p:nvSpPr>
        <p:spPr>
          <a:xfrm>
            <a:off x="4038600" y="6356350"/>
            <a:ext cx="41148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9" name="灯片编号占位符 4"/>
          <p:cNvSpPr>
            <a:spLocks noGrp="1"/>
          </p:cNvSpPr>
          <p:nvPr>
            <p:ph type="sldNum" sz="quarter" idx="12"/>
          </p:nvPr>
        </p:nvSpPr>
        <p:spPr>
          <a:xfrm>
            <a:off x="8610600" y="6356350"/>
            <a:ext cx="2743200" cy="365125"/>
          </a:xfrm>
        </p:spPr>
        <p:txBody>
          <a:bodyPr vert="horz" wrap="square" lIns="91440" tIns="45720" rIns="91440" bIns="45720" numCol="1" anchor="t" anchorCtr="0" compatLnSpc="1"/>
          <a:lstStyle>
            <a:lvl1pPr>
              <a:buFont typeface="Arial" panose="020B0604020202020204" pitchFamily="34" charset="0"/>
              <a:buNone/>
              <a:defRPr>
                <a:latin typeface="Arial" panose="020B0604020202020204" pitchFamily="34" charset="0"/>
                <a:ea typeface="宋体" panose="02010600030101010101" pitchFamily="2" charset="-122"/>
              </a:defRPr>
            </a:lvl1pPr>
          </a:lstStyle>
          <a:p>
            <a:pPr>
              <a:defRPr/>
            </a:pPr>
            <a:fld id="{8361ED7B-0E21-4EA7-A1B1-29A06A268F84}" type="slidenum">
              <a:rPr lang="zh-CN" altLang="en-US"/>
            </a:fld>
            <a:endParaRPr lang="zh-CN" altLang="en-US"/>
          </a:p>
        </p:txBody>
      </p:sp>
    </p:spTree>
  </p:cSld>
  <p:clrMapOvr>
    <a:masterClrMapping/>
  </p:clrMapOvr>
  <p:transition>
    <p:random/>
  </p:transition>
  <p:hf sldNum="0" hdr="0" ftr="0" dt="0"/>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showMasterSp="0" userDrawn="1">
  <p:cSld name="11_自定义版式">
    <p:spTree>
      <p:nvGrpSpPr>
        <p:cNvPr id="1" name=""/>
        <p:cNvGrpSpPr/>
        <p:nvPr/>
      </p:nvGrpSpPr>
      <p:grpSpPr>
        <a:xfrm>
          <a:off x="0" y="0"/>
          <a:ext cx="0" cy="0"/>
          <a:chOff x="0" y="0"/>
          <a:chExt cx="0" cy="0"/>
        </a:xfrm>
      </p:grpSpPr>
      <p:pic>
        <p:nvPicPr>
          <p:cNvPr id="3" name="Picture 18" descr="22458PICkZz_1024"/>
          <p:cNvPicPr>
            <a:picLocks noChangeAspect="1"/>
          </p:cNvPicPr>
          <p:nvPr/>
        </p:nvPicPr>
        <p:blipFill>
          <a:blip r:embed="rId2"/>
          <a:srcRect r="63069" b="84206"/>
          <a:stretch>
            <a:fillRect/>
          </a:stretch>
        </p:blipFill>
        <p:spPr bwMode="auto">
          <a:xfrm>
            <a:off x="0" y="0"/>
            <a:ext cx="9144000" cy="312738"/>
          </a:xfrm>
          <a:prstGeom prst="rect">
            <a:avLst/>
          </a:prstGeom>
          <a:noFill/>
          <a:ln w="9525">
            <a:noFill/>
            <a:miter lim="800000"/>
            <a:headEnd/>
            <a:tailEnd/>
          </a:ln>
        </p:spPr>
      </p:pic>
      <p:pic>
        <p:nvPicPr>
          <p:cNvPr id="4" name="图片 54280" descr="优翼不带字1"/>
          <p:cNvPicPr>
            <a:picLocks noChangeAspect="1"/>
          </p:cNvPicPr>
          <p:nvPr/>
        </p:nvPicPr>
        <p:blipFill>
          <a:blip r:embed="rId3">
            <a:clrChange>
              <a:clrFrom>
                <a:srgbClr val="F9F9F9"/>
              </a:clrFrom>
              <a:clrTo>
                <a:srgbClr val="F9F9F9">
                  <a:alpha val="0"/>
                </a:srgbClr>
              </a:clrTo>
            </a:clrChange>
          </a:blip>
          <a:srcRect l="4703" t="3484" r="17938" b="6213"/>
          <a:stretch>
            <a:fillRect/>
          </a:stretch>
        </p:blipFill>
        <p:spPr bwMode="auto">
          <a:xfrm>
            <a:off x="8180388" y="7938"/>
            <a:ext cx="909637" cy="407987"/>
          </a:xfrm>
          <a:prstGeom prst="rect">
            <a:avLst/>
          </a:prstGeom>
          <a:noFill/>
          <a:ln w="9525">
            <a:noFill/>
            <a:miter lim="800000"/>
            <a:headEnd/>
            <a:tailEnd/>
          </a:ln>
        </p:spPr>
      </p:pic>
      <p:pic>
        <p:nvPicPr>
          <p:cNvPr id="5" name="Picture 16" descr="22458PICkZz_1024"/>
          <p:cNvPicPr>
            <a:picLocks noChangeAspect="1"/>
          </p:cNvPicPr>
          <p:nvPr/>
        </p:nvPicPr>
        <p:blipFill>
          <a:blip r:embed="rId2"/>
          <a:srcRect r="20149" b="82805"/>
          <a:stretch>
            <a:fillRect/>
          </a:stretch>
        </p:blipFill>
        <p:spPr bwMode="auto">
          <a:xfrm>
            <a:off x="0" y="6537325"/>
            <a:ext cx="9144000" cy="322263"/>
          </a:xfrm>
          <a:prstGeom prst="rect">
            <a:avLst/>
          </a:prstGeom>
          <a:noFill/>
          <a:ln w="9525">
            <a:noFill/>
            <a:miter lim="800000"/>
            <a:headEnd/>
            <a:tailEnd/>
          </a:ln>
        </p:spPr>
      </p:pic>
      <p:sp>
        <p:nvSpPr>
          <p:cNvPr id="6" name="文本框 1"/>
          <p:cNvSpPr txBox="1">
            <a:spLocks noChangeArrowheads="1"/>
          </p:cNvSpPr>
          <p:nvPr/>
        </p:nvSpPr>
        <p:spPr bwMode="auto">
          <a:xfrm>
            <a:off x="3373438" y="6469063"/>
            <a:ext cx="2395537" cy="365125"/>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b="1" smtClean="0">
                <a:solidFill>
                  <a:srgbClr val="0000FF"/>
                </a:solidFill>
                <a:latin typeface="Times New Roman" panose="02020603050405020304" pitchFamily="18" charset="0"/>
                <a:ea typeface="方正大黑_GBK" pitchFamily="65" charset="-122"/>
              </a:rPr>
              <a:t>www.youyi100.com</a:t>
            </a:r>
            <a:endParaRPr lang="en-US" altLang="zh-CN" b="1" smtClean="0">
              <a:solidFill>
                <a:srgbClr val="0000FF"/>
              </a:solidFill>
              <a:latin typeface="Times New Roman" panose="02020603050405020304" pitchFamily="18" charset="0"/>
              <a:ea typeface="方正大黑_GBK" pitchFamily="65" charset="-122"/>
            </a:endParaRPr>
          </a:p>
        </p:txBody>
      </p:sp>
      <p:sp>
        <p:nvSpPr>
          <p:cNvPr id="2" name="标题 1"/>
          <p:cNvSpPr>
            <a:spLocks noGrp="1"/>
          </p:cNvSpPr>
          <p:nvPr>
            <p:ph type="title"/>
          </p:nvPr>
        </p:nvSpPr>
        <p:spPr>
          <a:xfrm>
            <a:off x="838200" y="365125"/>
            <a:ext cx="10515600" cy="1325563"/>
          </a:xfrm>
        </p:spPr>
        <p:txBody>
          <a:bodyPr/>
          <a:lstStyle/>
          <a:p>
            <a:r>
              <a:rPr lang="zh-CN" altLang="en-US" noProof="1" smtClean="0"/>
              <a:t>单击此处编辑母版标题样式</a:t>
            </a:r>
            <a:endParaRPr lang="zh-CN" altLang="en-US" noProof="1"/>
          </a:p>
        </p:txBody>
      </p:sp>
      <p:sp>
        <p:nvSpPr>
          <p:cNvPr id="7" name="日期占位符 2"/>
          <p:cNvSpPr>
            <a:spLocks noGrp="1"/>
          </p:cNvSpPr>
          <p:nvPr>
            <p:ph type="dt" sz="half" idx="10"/>
          </p:nvPr>
        </p:nvSpPr>
        <p:spPr>
          <a:xfrm>
            <a:off x="838200" y="6356350"/>
            <a:ext cx="27432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8" name="页脚占位符 3"/>
          <p:cNvSpPr>
            <a:spLocks noGrp="1"/>
          </p:cNvSpPr>
          <p:nvPr>
            <p:ph type="ftr" sz="quarter" idx="11"/>
          </p:nvPr>
        </p:nvSpPr>
        <p:spPr>
          <a:xfrm>
            <a:off x="4038600" y="6356350"/>
            <a:ext cx="41148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9" name="灯片编号占位符 4"/>
          <p:cNvSpPr>
            <a:spLocks noGrp="1"/>
          </p:cNvSpPr>
          <p:nvPr>
            <p:ph type="sldNum" sz="quarter" idx="12"/>
          </p:nvPr>
        </p:nvSpPr>
        <p:spPr>
          <a:xfrm>
            <a:off x="8610600" y="6356350"/>
            <a:ext cx="2743200" cy="365125"/>
          </a:xfrm>
        </p:spPr>
        <p:txBody>
          <a:bodyPr vert="horz" wrap="square" lIns="91440" tIns="45720" rIns="91440" bIns="45720" numCol="1" anchor="t" anchorCtr="0" compatLnSpc="1"/>
          <a:lstStyle>
            <a:lvl1pPr>
              <a:buFont typeface="Arial" panose="020B0604020202020204" pitchFamily="34" charset="0"/>
              <a:buNone/>
              <a:defRPr>
                <a:latin typeface="Arial" panose="020B0604020202020204" pitchFamily="34" charset="0"/>
                <a:ea typeface="宋体" panose="02010600030101010101" pitchFamily="2" charset="-122"/>
              </a:defRPr>
            </a:lvl1pPr>
          </a:lstStyle>
          <a:p>
            <a:pPr>
              <a:defRPr/>
            </a:pPr>
            <a:fld id="{3575AD1F-AD6E-4953-BD06-5FBD5D8D57C8}" type="slidenum">
              <a:rPr lang="zh-CN" altLang="en-US"/>
            </a:fld>
            <a:endParaRPr lang="zh-CN" altLang="en-US"/>
          </a:p>
        </p:txBody>
      </p:sp>
    </p:spTree>
  </p:cSld>
  <p:clrMapOvr>
    <a:masterClrMapping/>
  </p:clrMapOvr>
  <p:transition>
    <p:random/>
  </p:transition>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a:prstGeom prst="rect">
            <a:avLst/>
          </a:prstGeom>
        </p:spPr>
        <p:txBody>
          <a:body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890081" y="1778438"/>
            <a:ext cx="3655181" cy="823912"/>
          </a:xfrm>
          <a:prstGeom prst="rect">
            <a:avLst/>
          </a:prstGeo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noProof="1" smtClean="0"/>
              <a:t>单击此处编辑母版文本样式</a:t>
            </a:r>
            <a:endParaRPr lang="zh-CN" altLang="en-US" noProof="1" smtClean="0"/>
          </a:p>
        </p:txBody>
      </p:sp>
      <p:sp>
        <p:nvSpPr>
          <p:cNvPr id="4" name="内容占位符 3"/>
          <p:cNvSpPr>
            <a:spLocks noGrp="1"/>
          </p:cNvSpPr>
          <p:nvPr>
            <p:ph sz="half" idx="2"/>
          </p:nvPr>
        </p:nvSpPr>
        <p:spPr>
          <a:xfrm>
            <a:off x="890081" y="2665379"/>
            <a:ext cx="3655181" cy="3524284"/>
          </a:xfrm>
          <a:prstGeom prst="rect">
            <a:avLst/>
          </a:prstGeo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4692704" y="1778438"/>
            <a:ext cx="3673182" cy="823912"/>
          </a:xfrm>
          <a:prstGeom prst="rect">
            <a:avLst/>
          </a:prstGeo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noProof="1" smtClean="0"/>
              <a:t>单击此处编辑母版文本样式</a:t>
            </a:r>
            <a:endParaRPr lang="zh-CN" altLang="en-US" noProof="1" smtClean="0"/>
          </a:p>
        </p:txBody>
      </p:sp>
      <p:sp>
        <p:nvSpPr>
          <p:cNvPr id="6" name="内容占位符 5"/>
          <p:cNvSpPr>
            <a:spLocks noGrp="1"/>
          </p:cNvSpPr>
          <p:nvPr>
            <p:ph sz="quarter" idx="4"/>
          </p:nvPr>
        </p:nvSpPr>
        <p:spPr>
          <a:xfrm>
            <a:off x="4692704" y="2665379"/>
            <a:ext cx="3673182" cy="3524284"/>
          </a:xfrm>
          <a:prstGeom prst="rect">
            <a:avLst/>
          </a:prstGeo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p:transition>
    <p:random/>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transition>
    <p:random/>
  </p:transition>
  <p:hf sldNum="0" hdr="0" ftr="0" dt="0"/>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showMasterSp="0">
  <p:cSld name="空白">
    <p:spTree>
      <p:nvGrpSpPr>
        <p:cNvPr id="1" name=""/>
        <p:cNvGrpSpPr/>
        <p:nvPr/>
      </p:nvGrpSpPr>
      <p:grpSpPr>
        <a:xfrm>
          <a:off x="0" y="0"/>
          <a:ext cx="0" cy="0"/>
          <a:chOff x="0" y="0"/>
          <a:chExt cx="0" cy="0"/>
        </a:xfrm>
      </p:grpSpPr>
      <p:pic>
        <p:nvPicPr>
          <p:cNvPr id="2" name="Picture 18" descr="22458PICkZz_1024"/>
          <p:cNvPicPr>
            <a:picLocks noChangeAspect="1"/>
          </p:cNvPicPr>
          <p:nvPr/>
        </p:nvPicPr>
        <p:blipFill>
          <a:blip r:embed="rId2"/>
          <a:srcRect r="63069" b="84206"/>
          <a:stretch>
            <a:fillRect/>
          </a:stretch>
        </p:blipFill>
        <p:spPr bwMode="auto">
          <a:xfrm>
            <a:off x="0" y="0"/>
            <a:ext cx="9144000" cy="312738"/>
          </a:xfrm>
          <a:prstGeom prst="rect">
            <a:avLst/>
          </a:prstGeom>
          <a:noFill/>
          <a:ln w="9525">
            <a:noFill/>
            <a:miter lim="800000"/>
            <a:headEnd/>
            <a:tailEnd/>
          </a:ln>
        </p:spPr>
      </p:pic>
      <p:pic>
        <p:nvPicPr>
          <p:cNvPr id="3" name="图片 54280" descr="优翼不带字1"/>
          <p:cNvPicPr>
            <a:picLocks noChangeAspect="1"/>
          </p:cNvPicPr>
          <p:nvPr/>
        </p:nvPicPr>
        <p:blipFill>
          <a:blip r:embed="rId3">
            <a:clrChange>
              <a:clrFrom>
                <a:srgbClr val="F9F9F9"/>
              </a:clrFrom>
              <a:clrTo>
                <a:srgbClr val="F9F9F9">
                  <a:alpha val="0"/>
                </a:srgbClr>
              </a:clrTo>
            </a:clrChange>
          </a:blip>
          <a:srcRect l="4703" t="3484" r="17938" b="6213"/>
          <a:stretch>
            <a:fillRect/>
          </a:stretch>
        </p:blipFill>
        <p:spPr bwMode="auto">
          <a:xfrm>
            <a:off x="8180388" y="7938"/>
            <a:ext cx="909637" cy="407987"/>
          </a:xfrm>
          <a:prstGeom prst="rect">
            <a:avLst/>
          </a:prstGeom>
          <a:noFill/>
          <a:ln w="9525">
            <a:noFill/>
            <a:miter lim="800000"/>
            <a:headEnd/>
            <a:tailEnd/>
          </a:ln>
        </p:spPr>
      </p:pic>
      <p:pic>
        <p:nvPicPr>
          <p:cNvPr id="4" name="Picture 16" descr="22458PICkZz_1024"/>
          <p:cNvPicPr>
            <a:picLocks noChangeAspect="1"/>
          </p:cNvPicPr>
          <p:nvPr/>
        </p:nvPicPr>
        <p:blipFill>
          <a:blip r:embed="rId2"/>
          <a:srcRect r="20149" b="82805"/>
          <a:stretch>
            <a:fillRect/>
          </a:stretch>
        </p:blipFill>
        <p:spPr bwMode="auto">
          <a:xfrm>
            <a:off x="0" y="6537325"/>
            <a:ext cx="9144000" cy="322263"/>
          </a:xfrm>
          <a:prstGeom prst="rect">
            <a:avLst/>
          </a:prstGeom>
          <a:noFill/>
          <a:ln w="9525">
            <a:noFill/>
            <a:miter lim="800000"/>
            <a:headEnd/>
            <a:tailEnd/>
          </a:ln>
        </p:spPr>
      </p:pic>
      <p:sp>
        <p:nvSpPr>
          <p:cNvPr id="5" name="文本框 1"/>
          <p:cNvSpPr txBox="1">
            <a:spLocks noChangeArrowheads="1"/>
          </p:cNvSpPr>
          <p:nvPr/>
        </p:nvSpPr>
        <p:spPr bwMode="auto">
          <a:xfrm>
            <a:off x="3373438" y="6469063"/>
            <a:ext cx="2395537" cy="365125"/>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b="1" smtClean="0">
                <a:solidFill>
                  <a:srgbClr val="0000FF"/>
                </a:solidFill>
                <a:latin typeface="Times New Roman" panose="02020603050405020304" pitchFamily="18" charset="0"/>
                <a:ea typeface="方正大黑_GBK" pitchFamily="65" charset="-122"/>
              </a:rPr>
              <a:t>www.youyi100.com</a:t>
            </a:r>
            <a:endParaRPr lang="en-US" altLang="zh-CN" b="1" smtClean="0">
              <a:solidFill>
                <a:srgbClr val="0000FF"/>
              </a:solidFill>
              <a:latin typeface="Times New Roman" panose="02020603050405020304" pitchFamily="18" charset="0"/>
              <a:ea typeface="方正大黑_GBK" pitchFamily="65" charset="-122"/>
            </a:endParaRPr>
          </a:p>
        </p:txBody>
      </p:sp>
      <p:sp>
        <p:nvSpPr>
          <p:cNvPr id="6" name="Rectangle 4"/>
          <p:cNvSpPr>
            <a:spLocks noGrp="1"/>
          </p:cNvSpPr>
          <p:nvPr>
            <p:ph type="dt" sz="half" idx="10"/>
          </p:nvPr>
        </p:nvSpPr>
        <p:spPr>
          <a:xfrm>
            <a:off x="457200" y="6245225"/>
            <a:ext cx="2133600" cy="476250"/>
          </a:xfrm>
          <a:prstGeom prst="rect">
            <a:avLst/>
          </a:prstGeo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7" name="Rectangle 5"/>
          <p:cNvSpPr>
            <a:spLocks noGrp="1"/>
          </p:cNvSpPr>
          <p:nvPr>
            <p:ph type="ftr" sz="quarter" idx="11"/>
          </p:nvPr>
        </p:nvSpPr>
        <p:spPr>
          <a:xfrm>
            <a:off x="3124200" y="6245225"/>
            <a:ext cx="2895600" cy="476250"/>
          </a:xfrm>
          <a:prstGeom prst="rect">
            <a:avLst/>
          </a:prstGeo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p>
        </p:txBody>
      </p:sp>
      <p:sp>
        <p:nvSpPr>
          <p:cNvPr id="8" name="Rectangle 6"/>
          <p:cNvSpPr>
            <a:spLocks noGrp="1"/>
          </p:cNvSpPr>
          <p:nvPr>
            <p:ph type="sldNum" sz="quarter" idx="12"/>
          </p:nvPr>
        </p:nvSpPr>
        <p:spPr>
          <a:xfrm>
            <a:off x="6553200" y="6245225"/>
            <a:ext cx="2133600" cy="476250"/>
          </a:xfrm>
          <a:prstGeom prst="rect">
            <a:avLst/>
          </a:prstGeom>
        </p:spPr>
        <p:txBody>
          <a:bodyPr vert="horz" wrap="square" lIns="91440" tIns="45720" rIns="91440" bIns="45720" numCol="1" anchor="t" anchorCtr="0" compatLnSpc="1"/>
          <a:lstStyle>
            <a:lvl1pPr>
              <a:buFont typeface="Arial" panose="020B0604020202020204" pitchFamily="34" charset="0"/>
              <a:buNone/>
              <a:defRPr>
                <a:latin typeface="Arial" panose="020B0604020202020204" pitchFamily="34" charset="0"/>
                <a:ea typeface="宋体" panose="02010600030101010101" pitchFamily="2" charset="-122"/>
              </a:defRPr>
            </a:lvl1pPr>
          </a:lstStyle>
          <a:p>
            <a:pPr>
              <a:defRPr/>
            </a:pPr>
            <a:fld id="{F2C107DA-198C-463C-B6B1-F929D5D6A8B3}" type="slidenum">
              <a:rPr lang="zh-CN" altLang="zh-CN"/>
            </a:fld>
            <a:endParaRPr lang="zh-CN" altLang="zh-CN"/>
          </a:p>
        </p:txBody>
      </p:sp>
    </p:spTree>
  </p:cSld>
  <p:clrMapOvr>
    <a:masterClrMapping/>
  </p:clrMapOvr>
  <p:transition>
    <p:random/>
  </p:transition>
  <p:hf sldNum="0" hdr="0" ftr="0" dt="0"/>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showMasterSp="0" userDrawn="1">
  <p:cSld name="自定义版式">
    <p:spTree>
      <p:nvGrpSpPr>
        <p:cNvPr id="1" name=""/>
        <p:cNvGrpSpPr/>
        <p:nvPr/>
      </p:nvGrpSpPr>
      <p:grpSpPr>
        <a:xfrm>
          <a:off x="0" y="0"/>
          <a:ext cx="0" cy="0"/>
          <a:chOff x="0" y="0"/>
          <a:chExt cx="0" cy="0"/>
        </a:xfrm>
      </p:grpSpPr>
      <p:pic>
        <p:nvPicPr>
          <p:cNvPr id="3" name="Picture 18" descr="22458PICkZz_1024"/>
          <p:cNvPicPr>
            <a:picLocks noChangeAspect="1"/>
          </p:cNvPicPr>
          <p:nvPr/>
        </p:nvPicPr>
        <p:blipFill>
          <a:blip r:embed="rId2"/>
          <a:srcRect r="63069" b="84206"/>
          <a:stretch>
            <a:fillRect/>
          </a:stretch>
        </p:blipFill>
        <p:spPr bwMode="auto">
          <a:xfrm>
            <a:off x="0" y="0"/>
            <a:ext cx="9144000" cy="312738"/>
          </a:xfrm>
          <a:prstGeom prst="rect">
            <a:avLst/>
          </a:prstGeom>
          <a:noFill/>
          <a:ln w="9525">
            <a:noFill/>
            <a:miter lim="800000"/>
            <a:headEnd/>
            <a:tailEnd/>
          </a:ln>
        </p:spPr>
      </p:pic>
      <p:pic>
        <p:nvPicPr>
          <p:cNvPr id="4" name="图片 54280" descr="优翼不带字1"/>
          <p:cNvPicPr>
            <a:picLocks noChangeAspect="1"/>
          </p:cNvPicPr>
          <p:nvPr/>
        </p:nvPicPr>
        <p:blipFill>
          <a:blip r:embed="rId3">
            <a:clrChange>
              <a:clrFrom>
                <a:srgbClr val="F9F9F9"/>
              </a:clrFrom>
              <a:clrTo>
                <a:srgbClr val="F9F9F9">
                  <a:alpha val="0"/>
                </a:srgbClr>
              </a:clrTo>
            </a:clrChange>
          </a:blip>
          <a:srcRect l="4703" t="3484" r="17938" b="6213"/>
          <a:stretch>
            <a:fillRect/>
          </a:stretch>
        </p:blipFill>
        <p:spPr bwMode="auto">
          <a:xfrm>
            <a:off x="8180388" y="7938"/>
            <a:ext cx="909637" cy="407987"/>
          </a:xfrm>
          <a:prstGeom prst="rect">
            <a:avLst/>
          </a:prstGeom>
          <a:noFill/>
          <a:ln w="9525">
            <a:noFill/>
            <a:miter lim="800000"/>
            <a:headEnd/>
            <a:tailEnd/>
          </a:ln>
        </p:spPr>
      </p:pic>
      <p:pic>
        <p:nvPicPr>
          <p:cNvPr id="5" name="Picture 16" descr="22458PICkZz_1024"/>
          <p:cNvPicPr>
            <a:picLocks noChangeAspect="1"/>
          </p:cNvPicPr>
          <p:nvPr/>
        </p:nvPicPr>
        <p:blipFill>
          <a:blip r:embed="rId2"/>
          <a:srcRect r="20149" b="82805"/>
          <a:stretch>
            <a:fillRect/>
          </a:stretch>
        </p:blipFill>
        <p:spPr bwMode="auto">
          <a:xfrm>
            <a:off x="0" y="6537325"/>
            <a:ext cx="9144000" cy="322263"/>
          </a:xfrm>
          <a:prstGeom prst="rect">
            <a:avLst/>
          </a:prstGeom>
          <a:noFill/>
          <a:ln w="9525">
            <a:noFill/>
            <a:miter lim="800000"/>
            <a:headEnd/>
            <a:tailEnd/>
          </a:ln>
        </p:spPr>
      </p:pic>
      <p:sp>
        <p:nvSpPr>
          <p:cNvPr id="6" name="文本框 1"/>
          <p:cNvSpPr txBox="1">
            <a:spLocks noChangeArrowheads="1"/>
          </p:cNvSpPr>
          <p:nvPr/>
        </p:nvSpPr>
        <p:spPr bwMode="auto">
          <a:xfrm>
            <a:off x="3373438" y="6469063"/>
            <a:ext cx="2395537" cy="365125"/>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b="1" smtClean="0">
                <a:solidFill>
                  <a:srgbClr val="0000FF"/>
                </a:solidFill>
                <a:latin typeface="Times New Roman" panose="02020603050405020304" pitchFamily="18" charset="0"/>
                <a:ea typeface="方正大黑_GBK" pitchFamily="65" charset="-122"/>
              </a:rPr>
              <a:t>www.youyi100.com</a:t>
            </a:r>
            <a:endParaRPr lang="en-US" altLang="zh-CN" b="1" smtClean="0">
              <a:solidFill>
                <a:srgbClr val="0000FF"/>
              </a:solidFill>
              <a:latin typeface="Times New Roman" panose="02020603050405020304" pitchFamily="18" charset="0"/>
              <a:ea typeface="方正大黑_GBK" pitchFamily="65" charset="-122"/>
            </a:endParaRPr>
          </a:p>
        </p:txBody>
      </p:sp>
      <p:sp>
        <p:nvSpPr>
          <p:cNvPr id="2" name="标题 1"/>
          <p:cNvSpPr>
            <a:spLocks noGrp="1"/>
          </p:cNvSpPr>
          <p:nvPr>
            <p:ph type="title"/>
          </p:nvPr>
        </p:nvSpPr>
        <p:spPr>
          <a:xfrm>
            <a:off x="838200" y="365125"/>
            <a:ext cx="10515600" cy="1325563"/>
          </a:xfrm>
        </p:spPr>
        <p:txBody>
          <a:bodyPr/>
          <a:lstStyle/>
          <a:p>
            <a:r>
              <a:rPr lang="zh-CN" altLang="en-US" noProof="1" smtClean="0"/>
              <a:t>单击此处编辑母版标题样式</a:t>
            </a:r>
            <a:endParaRPr lang="zh-CN" altLang="en-US" noProof="1"/>
          </a:p>
        </p:txBody>
      </p:sp>
      <p:sp>
        <p:nvSpPr>
          <p:cNvPr id="7" name="日期占位符 2"/>
          <p:cNvSpPr>
            <a:spLocks noGrp="1"/>
          </p:cNvSpPr>
          <p:nvPr>
            <p:ph type="dt" sz="half" idx="10"/>
          </p:nvPr>
        </p:nvSpPr>
        <p:spPr>
          <a:xfrm>
            <a:off x="838200" y="6356350"/>
            <a:ext cx="27432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8" name="页脚占位符 3"/>
          <p:cNvSpPr>
            <a:spLocks noGrp="1"/>
          </p:cNvSpPr>
          <p:nvPr>
            <p:ph type="ftr" sz="quarter" idx="11"/>
          </p:nvPr>
        </p:nvSpPr>
        <p:spPr>
          <a:xfrm>
            <a:off x="4038600" y="6356350"/>
            <a:ext cx="41148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9" name="灯片编号占位符 4"/>
          <p:cNvSpPr>
            <a:spLocks noGrp="1"/>
          </p:cNvSpPr>
          <p:nvPr>
            <p:ph type="sldNum" sz="quarter" idx="12"/>
          </p:nvPr>
        </p:nvSpPr>
        <p:spPr>
          <a:xfrm>
            <a:off x="8610600" y="6356350"/>
            <a:ext cx="2743200" cy="365125"/>
          </a:xfrm>
        </p:spPr>
        <p:txBody>
          <a:bodyPr vert="horz" wrap="square" lIns="91440" tIns="45720" rIns="91440" bIns="45720" numCol="1" anchor="t" anchorCtr="0" compatLnSpc="1"/>
          <a:lstStyle>
            <a:lvl1pPr>
              <a:buFont typeface="Arial" panose="020B0604020202020204" pitchFamily="34" charset="0"/>
              <a:buNone/>
              <a:defRPr>
                <a:latin typeface="Arial" panose="020B0604020202020204" pitchFamily="34" charset="0"/>
                <a:ea typeface="宋体" panose="02010600030101010101" pitchFamily="2" charset="-122"/>
              </a:defRPr>
            </a:lvl1pPr>
          </a:lstStyle>
          <a:p>
            <a:pPr>
              <a:defRPr/>
            </a:pPr>
            <a:fld id="{3E5F5BEA-595D-4A3A-A46D-8746B13BA650}" type="slidenum">
              <a:rPr lang="zh-CN" altLang="en-US"/>
            </a:fld>
            <a:endParaRPr lang="zh-CN" altLang="en-US"/>
          </a:p>
        </p:txBody>
      </p:sp>
    </p:spTree>
  </p:cSld>
  <p:clrMapOvr>
    <a:masterClrMapping/>
  </p:clrMapOvr>
  <p:transition>
    <p:random/>
  </p:transition>
  <p:hf sldNum="0" hdr="0" ftr="0" dt="0"/>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showMasterSp="0" userDrawn="1">
  <p:cSld name="1_自定义版式">
    <p:spTree>
      <p:nvGrpSpPr>
        <p:cNvPr id="1" name=""/>
        <p:cNvGrpSpPr/>
        <p:nvPr/>
      </p:nvGrpSpPr>
      <p:grpSpPr>
        <a:xfrm>
          <a:off x="0" y="0"/>
          <a:ext cx="0" cy="0"/>
          <a:chOff x="0" y="0"/>
          <a:chExt cx="0" cy="0"/>
        </a:xfrm>
      </p:grpSpPr>
      <p:pic>
        <p:nvPicPr>
          <p:cNvPr id="3" name="Picture 18" descr="22458PICkZz_1024"/>
          <p:cNvPicPr>
            <a:picLocks noChangeAspect="1"/>
          </p:cNvPicPr>
          <p:nvPr/>
        </p:nvPicPr>
        <p:blipFill>
          <a:blip r:embed="rId2"/>
          <a:srcRect r="63069" b="84206"/>
          <a:stretch>
            <a:fillRect/>
          </a:stretch>
        </p:blipFill>
        <p:spPr bwMode="auto">
          <a:xfrm>
            <a:off x="0" y="0"/>
            <a:ext cx="9144000" cy="312738"/>
          </a:xfrm>
          <a:prstGeom prst="rect">
            <a:avLst/>
          </a:prstGeom>
          <a:noFill/>
          <a:ln w="9525">
            <a:noFill/>
            <a:miter lim="800000"/>
            <a:headEnd/>
            <a:tailEnd/>
          </a:ln>
        </p:spPr>
      </p:pic>
      <p:pic>
        <p:nvPicPr>
          <p:cNvPr id="4" name="图片 54280" descr="优翼不带字1"/>
          <p:cNvPicPr>
            <a:picLocks noChangeAspect="1"/>
          </p:cNvPicPr>
          <p:nvPr/>
        </p:nvPicPr>
        <p:blipFill>
          <a:blip r:embed="rId3">
            <a:clrChange>
              <a:clrFrom>
                <a:srgbClr val="F9F9F9"/>
              </a:clrFrom>
              <a:clrTo>
                <a:srgbClr val="F9F9F9">
                  <a:alpha val="0"/>
                </a:srgbClr>
              </a:clrTo>
            </a:clrChange>
          </a:blip>
          <a:srcRect l="4703" t="3484" r="17938" b="6213"/>
          <a:stretch>
            <a:fillRect/>
          </a:stretch>
        </p:blipFill>
        <p:spPr bwMode="auto">
          <a:xfrm>
            <a:off x="8180388" y="7938"/>
            <a:ext cx="909637" cy="407987"/>
          </a:xfrm>
          <a:prstGeom prst="rect">
            <a:avLst/>
          </a:prstGeom>
          <a:noFill/>
          <a:ln w="9525">
            <a:noFill/>
            <a:miter lim="800000"/>
            <a:headEnd/>
            <a:tailEnd/>
          </a:ln>
        </p:spPr>
      </p:pic>
      <p:pic>
        <p:nvPicPr>
          <p:cNvPr id="5" name="Picture 16" descr="22458PICkZz_1024"/>
          <p:cNvPicPr>
            <a:picLocks noChangeAspect="1"/>
          </p:cNvPicPr>
          <p:nvPr/>
        </p:nvPicPr>
        <p:blipFill>
          <a:blip r:embed="rId2"/>
          <a:srcRect r="20149" b="82805"/>
          <a:stretch>
            <a:fillRect/>
          </a:stretch>
        </p:blipFill>
        <p:spPr bwMode="auto">
          <a:xfrm>
            <a:off x="0" y="6537325"/>
            <a:ext cx="9144000" cy="322263"/>
          </a:xfrm>
          <a:prstGeom prst="rect">
            <a:avLst/>
          </a:prstGeom>
          <a:noFill/>
          <a:ln w="9525">
            <a:noFill/>
            <a:miter lim="800000"/>
            <a:headEnd/>
            <a:tailEnd/>
          </a:ln>
        </p:spPr>
      </p:pic>
      <p:sp>
        <p:nvSpPr>
          <p:cNvPr id="6" name="文本框 1"/>
          <p:cNvSpPr txBox="1">
            <a:spLocks noChangeArrowheads="1"/>
          </p:cNvSpPr>
          <p:nvPr/>
        </p:nvSpPr>
        <p:spPr bwMode="auto">
          <a:xfrm>
            <a:off x="3373438" y="6469063"/>
            <a:ext cx="2395537" cy="365125"/>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b="1" smtClean="0">
                <a:solidFill>
                  <a:srgbClr val="0000FF"/>
                </a:solidFill>
                <a:latin typeface="Times New Roman" panose="02020603050405020304" pitchFamily="18" charset="0"/>
                <a:ea typeface="方正大黑_GBK" pitchFamily="65" charset="-122"/>
              </a:rPr>
              <a:t>www.youyi100.com</a:t>
            </a:r>
            <a:endParaRPr lang="en-US" altLang="zh-CN" b="1" smtClean="0">
              <a:solidFill>
                <a:srgbClr val="0000FF"/>
              </a:solidFill>
              <a:latin typeface="Times New Roman" panose="02020603050405020304" pitchFamily="18" charset="0"/>
              <a:ea typeface="方正大黑_GBK" pitchFamily="65" charset="-122"/>
            </a:endParaRPr>
          </a:p>
        </p:txBody>
      </p:sp>
      <p:sp>
        <p:nvSpPr>
          <p:cNvPr id="2" name="标题 1"/>
          <p:cNvSpPr>
            <a:spLocks noGrp="1"/>
          </p:cNvSpPr>
          <p:nvPr>
            <p:ph type="title"/>
          </p:nvPr>
        </p:nvSpPr>
        <p:spPr>
          <a:xfrm>
            <a:off x="838200" y="365125"/>
            <a:ext cx="10515600" cy="1325563"/>
          </a:xfrm>
        </p:spPr>
        <p:txBody>
          <a:bodyPr/>
          <a:lstStyle/>
          <a:p>
            <a:r>
              <a:rPr lang="zh-CN" altLang="en-US" noProof="1" smtClean="0"/>
              <a:t>单击此处编辑母版标题样式</a:t>
            </a:r>
            <a:endParaRPr lang="zh-CN" altLang="en-US" noProof="1"/>
          </a:p>
        </p:txBody>
      </p:sp>
      <p:sp>
        <p:nvSpPr>
          <p:cNvPr id="7" name="日期占位符 2"/>
          <p:cNvSpPr>
            <a:spLocks noGrp="1"/>
          </p:cNvSpPr>
          <p:nvPr>
            <p:ph type="dt" sz="half" idx="10"/>
          </p:nvPr>
        </p:nvSpPr>
        <p:spPr>
          <a:xfrm>
            <a:off x="838200" y="6356350"/>
            <a:ext cx="27432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8" name="页脚占位符 3"/>
          <p:cNvSpPr>
            <a:spLocks noGrp="1"/>
          </p:cNvSpPr>
          <p:nvPr>
            <p:ph type="ftr" sz="quarter" idx="11"/>
          </p:nvPr>
        </p:nvSpPr>
        <p:spPr>
          <a:xfrm>
            <a:off x="4038600" y="6356350"/>
            <a:ext cx="41148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9" name="灯片编号占位符 4"/>
          <p:cNvSpPr>
            <a:spLocks noGrp="1"/>
          </p:cNvSpPr>
          <p:nvPr>
            <p:ph type="sldNum" sz="quarter" idx="12"/>
          </p:nvPr>
        </p:nvSpPr>
        <p:spPr>
          <a:xfrm>
            <a:off x="8610600" y="6356350"/>
            <a:ext cx="2743200" cy="365125"/>
          </a:xfrm>
        </p:spPr>
        <p:txBody>
          <a:bodyPr vert="horz" wrap="square" lIns="91440" tIns="45720" rIns="91440" bIns="45720" numCol="1" anchor="t" anchorCtr="0" compatLnSpc="1"/>
          <a:lstStyle>
            <a:lvl1pPr>
              <a:buFont typeface="Arial" panose="020B0604020202020204" pitchFamily="34" charset="0"/>
              <a:buNone/>
              <a:defRPr>
                <a:latin typeface="Arial" panose="020B0604020202020204" pitchFamily="34" charset="0"/>
                <a:ea typeface="宋体" panose="02010600030101010101" pitchFamily="2" charset="-122"/>
              </a:defRPr>
            </a:lvl1pPr>
          </a:lstStyle>
          <a:p>
            <a:pPr>
              <a:defRPr/>
            </a:pPr>
            <a:fld id="{E90B5409-E676-4DA1-B11C-E0754FBE14AD}" type="slidenum">
              <a:rPr lang="zh-CN" altLang="en-US"/>
            </a:fld>
            <a:endParaRPr lang="zh-CN" altLang="en-US"/>
          </a:p>
        </p:txBody>
      </p:sp>
    </p:spTree>
  </p:cSld>
  <p:clrMapOvr>
    <a:masterClrMapping/>
  </p:clrMapOvr>
  <p:transition>
    <p:random/>
  </p:transition>
  <p:hf sldNum="0" hdr="0" ftr="0" dt="0"/>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showMasterSp="0" userDrawn="1">
  <p:cSld name="2_自定义版式">
    <p:spTree>
      <p:nvGrpSpPr>
        <p:cNvPr id="1" name=""/>
        <p:cNvGrpSpPr/>
        <p:nvPr/>
      </p:nvGrpSpPr>
      <p:grpSpPr>
        <a:xfrm>
          <a:off x="0" y="0"/>
          <a:ext cx="0" cy="0"/>
          <a:chOff x="0" y="0"/>
          <a:chExt cx="0" cy="0"/>
        </a:xfrm>
      </p:grpSpPr>
      <p:pic>
        <p:nvPicPr>
          <p:cNvPr id="3" name="Picture 18" descr="22458PICkZz_1024"/>
          <p:cNvPicPr>
            <a:picLocks noChangeAspect="1"/>
          </p:cNvPicPr>
          <p:nvPr/>
        </p:nvPicPr>
        <p:blipFill>
          <a:blip r:embed="rId2"/>
          <a:srcRect r="63069" b="84206"/>
          <a:stretch>
            <a:fillRect/>
          </a:stretch>
        </p:blipFill>
        <p:spPr bwMode="auto">
          <a:xfrm>
            <a:off x="0" y="0"/>
            <a:ext cx="9144000" cy="312738"/>
          </a:xfrm>
          <a:prstGeom prst="rect">
            <a:avLst/>
          </a:prstGeom>
          <a:noFill/>
          <a:ln w="9525">
            <a:noFill/>
            <a:miter lim="800000"/>
            <a:headEnd/>
            <a:tailEnd/>
          </a:ln>
        </p:spPr>
      </p:pic>
      <p:pic>
        <p:nvPicPr>
          <p:cNvPr id="4" name="图片 54280" descr="优翼不带字1"/>
          <p:cNvPicPr>
            <a:picLocks noChangeAspect="1"/>
          </p:cNvPicPr>
          <p:nvPr/>
        </p:nvPicPr>
        <p:blipFill>
          <a:blip r:embed="rId3">
            <a:clrChange>
              <a:clrFrom>
                <a:srgbClr val="F9F9F9"/>
              </a:clrFrom>
              <a:clrTo>
                <a:srgbClr val="F9F9F9">
                  <a:alpha val="0"/>
                </a:srgbClr>
              </a:clrTo>
            </a:clrChange>
          </a:blip>
          <a:srcRect l="4703" t="3484" r="17938" b="6213"/>
          <a:stretch>
            <a:fillRect/>
          </a:stretch>
        </p:blipFill>
        <p:spPr bwMode="auto">
          <a:xfrm>
            <a:off x="8180388" y="7938"/>
            <a:ext cx="909637" cy="407987"/>
          </a:xfrm>
          <a:prstGeom prst="rect">
            <a:avLst/>
          </a:prstGeom>
          <a:noFill/>
          <a:ln w="9525">
            <a:noFill/>
            <a:miter lim="800000"/>
            <a:headEnd/>
            <a:tailEnd/>
          </a:ln>
        </p:spPr>
      </p:pic>
      <p:pic>
        <p:nvPicPr>
          <p:cNvPr id="5" name="Picture 16" descr="22458PICkZz_1024"/>
          <p:cNvPicPr>
            <a:picLocks noChangeAspect="1"/>
          </p:cNvPicPr>
          <p:nvPr/>
        </p:nvPicPr>
        <p:blipFill>
          <a:blip r:embed="rId2"/>
          <a:srcRect r="20149" b="82805"/>
          <a:stretch>
            <a:fillRect/>
          </a:stretch>
        </p:blipFill>
        <p:spPr bwMode="auto">
          <a:xfrm>
            <a:off x="0" y="6537325"/>
            <a:ext cx="9144000" cy="322263"/>
          </a:xfrm>
          <a:prstGeom prst="rect">
            <a:avLst/>
          </a:prstGeom>
          <a:noFill/>
          <a:ln w="9525">
            <a:noFill/>
            <a:miter lim="800000"/>
            <a:headEnd/>
            <a:tailEnd/>
          </a:ln>
        </p:spPr>
      </p:pic>
      <p:sp>
        <p:nvSpPr>
          <p:cNvPr id="6" name="文本框 1"/>
          <p:cNvSpPr txBox="1">
            <a:spLocks noChangeArrowheads="1"/>
          </p:cNvSpPr>
          <p:nvPr/>
        </p:nvSpPr>
        <p:spPr bwMode="auto">
          <a:xfrm>
            <a:off x="3373438" y="6469063"/>
            <a:ext cx="2395537" cy="365125"/>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b="1" smtClean="0">
                <a:solidFill>
                  <a:srgbClr val="0000FF"/>
                </a:solidFill>
                <a:latin typeface="Times New Roman" panose="02020603050405020304" pitchFamily="18" charset="0"/>
                <a:ea typeface="方正大黑_GBK" pitchFamily="65" charset="-122"/>
              </a:rPr>
              <a:t>www.youyi100.com</a:t>
            </a:r>
            <a:endParaRPr lang="en-US" altLang="zh-CN" b="1" smtClean="0">
              <a:solidFill>
                <a:srgbClr val="0000FF"/>
              </a:solidFill>
              <a:latin typeface="Times New Roman" panose="02020603050405020304" pitchFamily="18" charset="0"/>
              <a:ea typeface="方正大黑_GBK" pitchFamily="65" charset="-122"/>
            </a:endParaRPr>
          </a:p>
        </p:txBody>
      </p:sp>
      <p:sp>
        <p:nvSpPr>
          <p:cNvPr id="2" name="标题 1"/>
          <p:cNvSpPr>
            <a:spLocks noGrp="1"/>
          </p:cNvSpPr>
          <p:nvPr>
            <p:ph type="title"/>
          </p:nvPr>
        </p:nvSpPr>
        <p:spPr>
          <a:xfrm>
            <a:off x="838200" y="365125"/>
            <a:ext cx="10515600" cy="1325563"/>
          </a:xfrm>
        </p:spPr>
        <p:txBody>
          <a:bodyPr/>
          <a:lstStyle/>
          <a:p>
            <a:r>
              <a:rPr lang="zh-CN" altLang="en-US" noProof="1" smtClean="0"/>
              <a:t>单击此处编辑母版标题样式</a:t>
            </a:r>
            <a:endParaRPr lang="zh-CN" altLang="en-US" noProof="1"/>
          </a:p>
        </p:txBody>
      </p:sp>
      <p:sp>
        <p:nvSpPr>
          <p:cNvPr id="7" name="日期占位符 2"/>
          <p:cNvSpPr>
            <a:spLocks noGrp="1"/>
          </p:cNvSpPr>
          <p:nvPr>
            <p:ph type="dt" sz="half" idx="10"/>
          </p:nvPr>
        </p:nvSpPr>
        <p:spPr>
          <a:xfrm>
            <a:off x="838200" y="6356350"/>
            <a:ext cx="27432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8" name="页脚占位符 3"/>
          <p:cNvSpPr>
            <a:spLocks noGrp="1"/>
          </p:cNvSpPr>
          <p:nvPr>
            <p:ph type="ftr" sz="quarter" idx="11"/>
          </p:nvPr>
        </p:nvSpPr>
        <p:spPr>
          <a:xfrm>
            <a:off x="4038600" y="6356350"/>
            <a:ext cx="41148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9" name="灯片编号占位符 4"/>
          <p:cNvSpPr>
            <a:spLocks noGrp="1"/>
          </p:cNvSpPr>
          <p:nvPr>
            <p:ph type="sldNum" sz="quarter" idx="12"/>
          </p:nvPr>
        </p:nvSpPr>
        <p:spPr>
          <a:xfrm>
            <a:off x="8610600" y="6356350"/>
            <a:ext cx="2743200" cy="365125"/>
          </a:xfrm>
        </p:spPr>
        <p:txBody>
          <a:bodyPr vert="horz" wrap="square" lIns="91440" tIns="45720" rIns="91440" bIns="45720" numCol="1" anchor="t" anchorCtr="0" compatLnSpc="1"/>
          <a:lstStyle>
            <a:lvl1pPr>
              <a:buFont typeface="Arial" panose="020B0604020202020204" pitchFamily="34" charset="0"/>
              <a:buNone/>
              <a:defRPr>
                <a:latin typeface="Arial" panose="020B0604020202020204" pitchFamily="34" charset="0"/>
                <a:ea typeface="宋体" panose="02010600030101010101" pitchFamily="2" charset="-122"/>
              </a:defRPr>
            </a:lvl1pPr>
          </a:lstStyle>
          <a:p>
            <a:pPr>
              <a:defRPr/>
            </a:pPr>
            <a:fld id="{90871B5F-EF04-40DD-895C-25A713A36358}" type="slidenum">
              <a:rPr lang="zh-CN" altLang="en-US"/>
            </a:fld>
            <a:endParaRPr lang="zh-CN" altLang="en-US"/>
          </a:p>
        </p:txBody>
      </p:sp>
    </p:spTree>
  </p:cSld>
  <p:clrMapOvr>
    <a:masterClrMapping/>
  </p:clrMapOvr>
  <p:transition>
    <p:random/>
  </p:transition>
  <p:hf sldNum="0" hdr="0" ftr="0" dt="0"/>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showMasterSp="0" userDrawn="1">
  <p:cSld name="3_自定义版式">
    <p:spTree>
      <p:nvGrpSpPr>
        <p:cNvPr id="1" name=""/>
        <p:cNvGrpSpPr/>
        <p:nvPr/>
      </p:nvGrpSpPr>
      <p:grpSpPr>
        <a:xfrm>
          <a:off x="0" y="0"/>
          <a:ext cx="0" cy="0"/>
          <a:chOff x="0" y="0"/>
          <a:chExt cx="0" cy="0"/>
        </a:xfrm>
      </p:grpSpPr>
      <p:pic>
        <p:nvPicPr>
          <p:cNvPr id="3" name="Picture 18" descr="22458PICkZz_1024"/>
          <p:cNvPicPr>
            <a:picLocks noChangeAspect="1"/>
          </p:cNvPicPr>
          <p:nvPr/>
        </p:nvPicPr>
        <p:blipFill>
          <a:blip r:embed="rId2"/>
          <a:srcRect r="63069" b="84206"/>
          <a:stretch>
            <a:fillRect/>
          </a:stretch>
        </p:blipFill>
        <p:spPr bwMode="auto">
          <a:xfrm>
            <a:off x="0" y="0"/>
            <a:ext cx="9144000" cy="312738"/>
          </a:xfrm>
          <a:prstGeom prst="rect">
            <a:avLst/>
          </a:prstGeom>
          <a:noFill/>
          <a:ln w="9525">
            <a:noFill/>
            <a:miter lim="800000"/>
            <a:headEnd/>
            <a:tailEnd/>
          </a:ln>
        </p:spPr>
      </p:pic>
      <p:pic>
        <p:nvPicPr>
          <p:cNvPr id="4" name="图片 54280" descr="优翼不带字1"/>
          <p:cNvPicPr>
            <a:picLocks noChangeAspect="1"/>
          </p:cNvPicPr>
          <p:nvPr/>
        </p:nvPicPr>
        <p:blipFill>
          <a:blip r:embed="rId3">
            <a:clrChange>
              <a:clrFrom>
                <a:srgbClr val="F9F9F9"/>
              </a:clrFrom>
              <a:clrTo>
                <a:srgbClr val="F9F9F9">
                  <a:alpha val="0"/>
                </a:srgbClr>
              </a:clrTo>
            </a:clrChange>
          </a:blip>
          <a:srcRect l="4703" t="3484" r="17938" b="6213"/>
          <a:stretch>
            <a:fillRect/>
          </a:stretch>
        </p:blipFill>
        <p:spPr bwMode="auto">
          <a:xfrm>
            <a:off x="8180388" y="7938"/>
            <a:ext cx="909637" cy="407987"/>
          </a:xfrm>
          <a:prstGeom prst="rect">
            <a:avLst/>
          </a:prstGeom>
          <a:noFill/>
          <a:ln w="9525">
            <a:noFill/>
            <a:miter lim="800000"/>
            <a:headEnd/>
            <a:tailEnd/>
          </a:ln>
        </p:spPr>
      </p:pic>
      <p:pic>
        <p:nvPicPr>
          <p:cNvPr id="5" name="Picture 16" descr="22458PICkZz_1024"/>
          <p:cNvPicPr>
            <a:picLocks noChangeAspect="1"/>
          </p:cNvPicPr>
          <p:nvPr/>
        </p:nvPicPr>
        <p:blipFill>
          <a:blip r:embed="rId2"/>
          <a:srcRect r="20149" b="82805"/>
          <a:stretch>
            <a:fillRect/>
          </a:stretch>
        </p:blipFill>
        <p:spPr bwMode="auto">
          <a:xfrm>
            <a:off x="0" y="6537325"/>
            <a:ext cx="9144000" cy="322263"/>
          </a:xfrm>
          <a:prstGeom prst="rect">
            <a:avLst/>
          </a:prstGeom>
          <a:noFill/>
          <a:ln w="9525">
            <a:noFill/>
            <a:miter lim="800000"/>
            <a:headEnd/>
            <a:tailEnd/>
          </a:ln>
        </p:spPr>
      </p:pic>
      <p:sp>
        <p:nvSpPr>
          <p:cNvPr id="6" name="文本框 1"/>
          <p:cNvSpPr txBox="1">
            <a:spLocks noChangeArrowheads="1"/>
          </p:cNvSpPr>
          <p:nvPr/>
        </p:nvSpPr>
        <p:spPr bwMode="auto">
          <a:xfrm>
            <a:off x="3373438" y="6469063"/>
            <a:ext cx="2395537" cy="365125"/>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b="1" smtClean="0">
                <a:solidFill>
                  <a:srgbClr val="0000FF"/>
                </a:solidFill>
                <a:latin typeface="Times New Roman" panose="02020603050405020304" pitchFamily="18" charset="0"/>
                <a:ea typeface="方正大黑_GBK" pitchFamily="65" charset="-122"/>
              </a:rPr>
              <a:t>www.youyi100.com</a:t>
            </a:r>
            <a:endParaRPr lang="en-US" altLang="zh-CN" b="1" smtClean="0">
              <a:solidFill>
                <a:srgbClr val="0000FF"/>
              </a:solidFill>
              <a:latin typeface="Times New Roman" panose="02020603050405020304" pitchFamily="18" charset="0"/>
              <a:ea typeface="方正大黑_GBK" pitchFamily="65" charset="-122"/>
            </a:endParaRPr>
          </a:p>
        </p:txBody>
      </p:sp>
      <p:sp>
        <p:nvSpPr>
          <p:cNvPr id="2" name="标题 1"/>
          <p:cNvSpPr>
            <a:spLocks noGrp="1"/>
          </p:cNvSpPr>
          <p:nvPr>
            <p:ph type="title"/>
          </p:nvPr>
        </p:nvSpPr>
        <p:spPr>
          <a:xfrm>
            <a:off x="838200" y="365125"/>
            <a:ext cx="10515600" cy="1325563"/>
          </a:xfrm>
        </p:spPr>
        <p:txBody>
          <a:bodyPr/>
          <a:lstStyle/>
          <a:p>
            <a:r>
              <a:rPr lang="zh-CN" altLang="en-US" noProof="1" smtClean="0"/>
              <a:t>单击此处编辑母版标题样式</a:t>
            </a:r>
            <a:endParaRPr lang="zh-CN" altLang="en-US" noProof="1"/>
          </a:p>
        </p:txBody>
      </p:sp>
      <p:sp>
        <p:nvSpPr>
          <p:cNvPr id="7" name="日期占位符 2"/>
          <p:cNvSpPr>
            <a:spLocks noGrp="1"/>
          </p:cNvSpPr>
          <p:nvPr>
            <p:ph type="dt" sz="half" idx="10"/>
          </p:nvPr>
        </p:nvSpPr>
        <p:spPr>
          <a:xfrm>
            <a:off x="838200" y="6356350"/>
            <a:ext cx="27432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8" name="页脚占位符 3"/>
          <p:cNvSpPr>
            <a:spLocks noGrp="1"/>
          </p:cNvSpPr>
          <p:nvPr>
            <p:ph type="ftr" sz="quarter" idx="11"/>
          </p:nvPr>
        </p:nvSpPr>
        <p:spPr>
          <a:xfrm>
            <a:off x="4038600" y="6356350"/>
            <a:ext cx="41148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9" name="灯片编号占位符 4"/>
          <p:cNvSpPr>
            <a:spLocks noGrp="1"/>
          </p:cNvSpPr>
          <p:nvPr>
            <p:ph type="sldNum" sz="quarter" idx="12"/>
          </p:nvPr>
        </p:nvSpPr>
        <p:spPr>
          <a:xfrm>
            <a:off x="8610600" y="6356350"/>
            <a:ext cx="2743200" cy="365125"/>
          </a:xfrm>
        </p:spPr>
        <p:txBody>
          <a:bodyPr vert="horz" wrap="square" lIns="91440" tIns="45720" rIns="91440" bIns="45720" numCol="1" anchor="t" anchorCtr="0" compatLnSpc="1"/>
          <a:lstStyle>
            <a:lvl1pPr>
              <a:buFont typeface="Arial" panose="020B0604020202020204" pitchFamily="34" charset="0"/>
              <a:buNone/>
              <a:defRPr>
                <a:latin typeface="Arial" panose="020B0604020202020204" pitchFamily="34" charset="0"/>
                <a:ea typeface="宋体" panose="02010600030101010101" pitchFamily="2" charset="-122"/>
              </a:defRPr>
            </a:lvl1pPr>
          </a:lstStyle>
          <a:p>
            <a:pPr>
              <a:defRPr/>
            </a:pPr>
            <a:fld id="{A8A3D6C7-0031-4AEB-B088-C960B596DF90}" type="slidenum">
              <a:rPr lang="zh-CN" altLang="en-US"/>
            </a:fld>
            <a:endParaRPr lang="zh-CN" altLang="en-US"/>
          </a:p>
        </p:txBody>
      </p:sp>
    </p:spTree>
  </p:cSld>
  <p:clrMapOvr>
    <a:masterClrMapping/>
  </p:clrMapOvr>
  <p:transition>
    <p:random/>
  </p:transition>
  <p:hf sldNum="0" hdr="0" ftr="0" dt="0"/>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showMasterSp="0" userDrawn="1">
  <p:cSld name="4_自定义版式">
    <p:spTree>
      <p:nvGrpSpPr>
        <p:cNvPr id="1" name=""/>
        <p:cNvGrpSpPr/>
        <p:nvPr/>
      </p:nvGrpSpPr>
      <p:grpSpPr>
        <a:xfrm>
          <a:off x="0" y="0"/>
          <a:ext cx="0" cy="0"/>
          <a:chOff x="0" y="0"/>
          <a:chExt cx="0" cy="0"/>
        </a:xfrm>
      </p:grpSpPr>
      <p:pic>
        <p:nvPicPr>
          <p:cNvPr id="3" name="Picture 18" descr="22458PICkZz_1024"/>
          <p:cNvPicPr>
            <a:picLocks noChangeAspect="1"/>
          </p:cNvPicPr>
          <p:nvPr/>
        </p:nvPicPr>
        <p:blipFill>
          <a:blip r:embed="rId2"/>
          <a:srcRect r="63069" b="84206"/>
          <a:stretch>
            <a:fillRect/>
          </a:stretch>
        </p:blipFill>
        <p:spPr bwMode="auto">
          <a:xfrm>
            <a:off x="0" y="0"/>
            <a:ext cx="9144000" cy="312738"/>
          </a:xfrm>
          <a:prstGeom prst="rect">
            <a:avLst/>
          </a:prstGeom>
          <a:noFill/>
          <a:ln w="9525">
            <a:noFill/>
            <a:miter lim="800000"/>
            <a:headEnd/>
            <a:tailEnd/>
          </a:ln>
        </p:spPr>
      </p:pic>
      <p:pic>
        <p:nvPicPr>
          <p:cNvPr id="4" name="图片 54280" descr="优翼不带字1"/>
          <p:cNvPicPr>
            <a:picLocks noChangeAspect="1"/>
          </p:cNvPicPr>
          <p:nvPr/>
        </p:nvPicPr>
        <p:blipFill>
          <a:blip r:embed="rId3">
            <a:clrChange>
              <a:clrFrom>
                <a:srgbClr val="F9F9F9"/>
              </a:clrFrom>
              <a:clrTo>
                <a:srgbClr val="F9F9F9">
                  <a:alpha val="0"/>
                </a:srgbClr>
              </a:clrTo>
            </a:clrChange>
          </a:blip>
          <a:srcRect l="4703" t="3484" r="17938" b="6213"/>
          <a:stretch>
            <a:fillRect/>
          </a:stretch>
        </p:blipFill>
        <p:spPr bwMode="auto">
          <a:xfrm>
            <a:off x="8180388" y="7938"/>
            <a:ext cx="909637" cy="407987"/>
          </a:xfrm>
          <a:prstGeom prst="rect">
            <a:avLst/>
          </a:prstGeom>
          <a:noFill/>
          <a:ln w="9525">
            <a:noFill/>
            <a:miter lim="800000"/>
            <a:headEnd/>
            <a:tailEnd/>
          </a:ln>
        </p:spPr>
      </p:pic>
      <p:pic>
        <p:nvPicPr>
          <p:cNvPr id="5" name="Picture 16" descr="22458PICkZz_1024"/>
          <p:cNvPicPr>
            <a:picLocks noChangeAspect="1"/>
          </p:cNvPicPr>
          <p:nvPr/>
        </p:nvPicPr>
        <p:blipFill>
          <a:blip r:embed="rId2"/>
          <a:srcRect r="20149" b="82805"/>
          <a:stretch>
            <a:fillRect/>
          </a:stretch>
        </p:blipFill>
        <p:spPr bwMode="auto">
          <a:xfrm>
            <a:off x="0" y="6537325"/>
            <a:ext cx="9144000" cy="322263"/>
          </a:xfrm>
          <a:prstGeom prst="rect">
            <a:avLst/>
          </a:prstGeom>
          <a:noFill/>
          <a:ln w="9525">
            <a:noFill/>
            <a:miter lim="800000"/>
            <a:headEnd/>
            <a:tailEnd/>
          </a:ln>
        </p:spPr>
      </p:pic>
      <p:sp>
        <p:nvSpPr>
          <p:cNvPr id="6" name="文本框 1"/>
          <p:cNvSpPr txBox="1">
            <a:spLocks noChangeArrowheads="1"/>
          </p:cNvSpPr>
          <p:nvPr/>
        </p:nvSpPr>
        <p:spPr bwMode="auto">
          <a:xfrm>
            <a:off x="3373438" y="6469063"/>
            <a:ext cx="2395537" cy="365125"/>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b="1" smtClean="0">
                <a:solidFill>
                  <a:srgbClr val="0000FF"/>
                </a:solidFill>
                <a:latin typeface="Times New Roman" panose="02020603050405020304" pitchFamily="18" charset="0"/>
                <a:ea typeface="方正大黑_GBK" pitchFamily="65" charset="-122"/>
              </a:rPr>
              <a:t>www.youyi100.com</a:t>
            </a:r>
            <a:endParaRPr lang="en-US" altLang="zh-CN" b="1" smtClean="0">
              <a:solidFill>
                <a:srgbClr val="0000FF"/>
              </a:solidFill>
              <a:latin typeface="Times New Roman" panose="02020603050405020304" pitchFamily="18" charset="0"/>
              <a:ea typeface="方正大黑_GBK" pitchFamily="65" charset="-122"/>
            </a:endParaRPr>
          </a:p>
        </p:txBody>
      </p:sp>
      <p:sp>
        <p:nvSpPr>
          <p:cNvPr id="2" name="标题 1"/>
          <p:cNvSpPr>
            <a:spLocks noGrp="1"/>
          </p:cNvSpPr>
          <p:nvPr>
            <p:ph type="title"/>
          </p:nvPr>
        </p:nvSpPr>
        <p:spPr>
          <a:xfrm>
            <a:off x="838200" y="365125"/>
            <a:ext cx="10515600" cy="1325563"/>
          </a:xfrm>
        </p:spPr>
        <p:txBody>
          <a:bodyPr/>
          <a:lstStyle/>
          <a:p>
            <a:r>
              <a:rPr lang="zh-CN" altLang="en-US" noProof="1" smtClean="0"/>
              <a:t>单击此处编辑母版标题样式</a:t>
            </a:r>
            <a:endParaRPr lang="zh-CN" altLang="en-US" noProof="1"/>
          </a:p>
        </p:txBody>
      </p:sp>
      <p:sp>
        <p:nvSpPr>
          <p:cNvPr id="7" name="日期占位符 2"/>
          <p:cNvSpPr>
            <a:spLocks noGrp="1"/>
          </p:cNvSpPr>
          <p:nvPr>
            <p:ph type="dt" sz="half" idx="10"/>
          </p:nvPr>
        </p:nvSpPr>
        <p:spPr>
          <a:xfrm>
            <a:off x="838200" y="6356350"/>
            <a:ext cx="27432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8" name="页脚占位符 3"/>
          <p:cNvSpPr>
            <a:spLocks noGrp="1"/>
          </p:cNvSpPr>
          <p:nvPr>
            <p:ph type="ftr" sz="quarter" idx="11"/>
          </p:nvPr>
        </p:nvSpPr>
        <p:spPr>
          <a:xfrm>
            <a:off x="4038600" y="6356350"/>
            <a:ext cx="41148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9" name="灯片编号占位符 4"/>
          <p:cNvSpPr>
            <a:spLocks noGrp="1"/>
          </p:cNvSpPr>
          <p:nvPr>
            <p:ph type="sldNum" sz="quarter" idx="12"/>
          </p:nvPr>
        </p:nvSpPr>
        <p:spPr>
          <a:xfrm>
            <a:off x="8610600" y="6356350"/>
            <a:ext cx="2743200" cy="365125"/>
          </a:xfrm>
        </p:spPr>
        <p:txBody>
          <a:bodyPr vert="horz" wrap="square" lIns="91440" tIns="45720" rIns="91440" bIns="45720" numCol="1" anchor="t" anchorCtr="0" compatLnSpc="1"/>
          <a:lstStyle>
            <a:lvl1pPr>
              <a:buFont typeface="Arial" panose="020B0604020202020204" pitchFamily="34" charset="0"/>
              <a:buNone/>
              <a:defRPr>
                <a:latin typeface="Arial" panose="020B0604020202020204" pitchFamily="34" charset="0"/>
                <a:ea typeface="宋体" panose="02010600030101010101" pitchFamily="2" charset="-122"/>
              </a:defRPr>
            </a:lvl1pPr>
          </a:lstStyle>
          <a:p>
            <a:pPr>
              <a:defRPr/>
            </a:pPr>
            <a:fld id="{AB7D0891-5797-4827-A5AB-BA432DAD5013}" type="slidenum">
              <a:rPr lang="zh-CN" altLang="en-US"/>
            </a:fld>
            <a:endParaRPr lang="zh-CN" altLang="en-US"/>
          </a:p>
        </p:txBody>
      </p:sp>
    </p:spTree>
  </p:cSld>
  <p:clrMapOvr>
    <a:masterClrMapping/>
  </p:clrMapOvr>
  <p:transition>
    <p:random/>
  </p:transition>
  <p:hf sldNum="0" hdr="0" ftr="0" dt="0"/>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showMasterSp="0" userDrawn="1">
  <p:cSld name="5_自定义版式">
    <p:spTree>
      <p:nvGrpSpPr>
        <p:cNvPr id="1" name=""/>
        <p:cNvGrpSpPr/>
        <p:nvPr/>
      </p:nvGrpSpPr>
      <p:grpSpPr>
        <a:xfrm>
          <a:off x="0" y="0"/>
          <a:ext cx="0" cy="0"/>
          <a:chOff x="0" y="0"/>
          <a:chExt cx="0" cy="0"/>
        </a:xfrm>
      </p:grpSpPr>
      <p:pic>
        <p:nvPicPr>
          <p:cNvPr id="3" name="Picture 18" descr="22458PICkZz_1024"/>
          <p:cNvPicPr>
            <a:picLocks noChangeAspect="1"/>
          </p:cNvPicPr>
          <p:nvPr/>
        </p:nvPicPr>
        <p:blipFill>
          <a:blip r:embed="rId2"/>
          <a:srcRect r="63069" b="84206"/>
          <a:stretch>
            <a:fillRect/>
          </a:stretch>
        </p:blipFill>
        <p:spPr bwMode="auto">
          <a:xfrm>
            <a:off x="0" y="0"/>
            <a:ext cx="9144000" cy="312738"/>
          </a:xfrm>
          <a:prstGeom prst="rect">
            <a:avLst/>
          </a:prstGeom>
          <a:noFill/>
          <a:ln w="9525">
            <a:noFill/>
            <a:miter lim="800000"/>
            <a:headEnd/>
            <a:tailEnd/>
          </a:ln>
        </p:spPr>
      </p:pic>
      <p:pic>
        <p:nvPicPr>
          <p:cNvPr id="4" name="图片 54280" descr="优翼不带字1"/>
          <p:cNvPicPr>
            <a:picLocks noChangeAspect="1"/>
          </p:cNvPicPr>
          <p:nvPr/>
        </p:nvPicPr>
        <p:blipFill>
          <a:blip r:embed="rId3">
            <a:clrChange>
              <a:clrFrom>
                <a:srgbClr val="F9F9F9"/>
              </a:clrFrom>
              <a:clrTo>
                <a:srgbClr val="F9F9F9">
                  <a:alpha val="0"/>
                </a:srgbClr>
              </a:clrTo>
            </a:clrChange>
          </a:blip>
          <a:srcRect l="4703" t="3484" r="17938" b="6213"/>
          <a:stretch>
            <a:fillRect/>
          </a:stretch>
        </p:blipFill>
        <p:spPr bwMode="auto">
          <a:xfrm>
            <a:off x="8180388" y="7938"/>
            <a:ext cx="909637" cy="407987"/>
          </a:xfrm>
          <a:prstGeom prst="rect">
            <a:avLst/>
          </a:prstGeom>
          <a:noFill/>
          <a:ln w="9525">
            <a:noFill/>
            <a:miter lim="800000"/>
            <a:headEnd/>
            <a:tailEnd/>
          </a:ln>
        </p:spPr>
      </p:pic>
      <p:pic>
        <p:nvPicPr>
          <p:cNvPr id="5" name="Picture 16" descr="22458PICkZz_1024"/>
          <p:cNvPicPr>
            <a:picLocks noChangeAspect="1"/>
          </p:cNvPicPr>
          <p:nvPr/>
        </p:nvPicPr>
        <p:blipFill>
          <a:blip r:embed="rId2"/>
          <a:srcRect r="20149" b="82805"/>
          <a:stretch>
            <a:fillRect/>
          </a:stretch>
        </p:blipFill>
        <p:spPr bwMode="auto">
          <a:xfrm>
            <a:off x="0" y="6537325"/>
            <a:ext cx="9144000" cy="322263"/>
          </a:xfrm>
          <a:prstGeom prst="rect">
            <a:avLst/>
          </a:prstGeom>
          <a:noFill/>
          <a:ln w="9525">
            <a:noFill/>
            <a:miter lim="800000"/>
            <a:headEnd/>
            <a:tailEnd/>
          </a:ln>
        </p:spPr>
      </p:pic>
      <p:sp>
        <p:nvSpPr>
          <p:cNvPr id="6" name="文本框 1"/>
          <p:cNvSpPr txBox="1">
            <a:spLocks noChangeArrowheads="1"/>
          </p:cNvSpPr>
          <p:nvPr/>
        </p:nvSpPr>
        <p:spPr bwMode="auto">
          <a:xfrm>
            <a:off x="3373438" y="6469063"/>
            <a:ext cx="2395537" cy="365125"/>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b="1" smtClean="0">
                <a:solidFill>
                  <a:srgbClr val="0000FF"/>
                </a:solidFill>
                <a:latin typeface="Times New Roman" panose="02020603050405020304" pitchFamily="18" charset="0"/>
                <a:ea typeface="方正大黑_GBK" pitchFamily="65" charset="-122"/>
              </a:rPr>
              <a:t>www.youyi100.com</a:t>
            </a:r>
            <a:endParaRPr lang="en-US" altLang="zh-CN" b="1" smtClean="0">
              <a:solidFill>
                <a:srgbClr val="0000FF"/>
              </a:solidFill>
              <a:latin typeface="Times New Roman" panose="02020603050405020304" pitchFamily="18" charset="0"/>
              <a:ea typeface="方正大黑_GBK" pitchFamily="65" charset="-122"/>
            </a:endParaRPr>
          </a:p>
        </p:txBody>
      </p:sp>
      <p:sp>
        <p:nvSpPr>
          <p:cNvPr id="2" name="标题 1"/>
          <p:cNvSpPr>
            <a:spLocks noGrp="1"/>
          </p:cNvSpPr>
          <p:nvPr>
            <p:ph type="title"/>
          </p:nvPr>
        </p:nvSpPr>
        <p:spPr>
          <a:xfrm>
            <a:off x="838200" y="365125"/>
            <a:ext cx="10515600" cy="1325563"/>
          </a:xfrm>
        </p:spPr>
        <p:txBody>
          <a:bodyPr/>
          <a:lstStyle/>
          <a:p>
            <a:r>
              <a:rPr lang="zh-CN" altLang="en-US" noProof="1" smtClean="0"/>
              <a:t>单击此处编辑母版标题样式</a:t>
            </a:r>
            <a:endParaRPr lang="zh-CN" altLang="en-US" noProof="1"/>
          </a:p>
        </p:txBody>
      </p:sp>
      <p:sp>
        <p:nvSpPr>
          <p:cNvPr id="7" name="日期占位符 2"/>
          <p:cNvSpPr>
            <a:spLocks noGrp="1"/>
          </p:cNvSpPr>
          <p:nvPr>
            <p:ph type="dt" sz="half" idx="10"/>
          </p:nvPr>
        </p:nvSpPr>
        <p:spPr>
          <a:xfrm>
            <a:off x="838200" y="6356350"/>
            <a:ext cx="27432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8" name="页脚占位符 3"/>
          <p:cNvSpPr>
            <a:spLocks noGrp="1"/>
          </p:cNvSpPr>
          <p:nvPr>
            <p:ph type="ftr" sz="quarter" idx="11"/>
          </p:nvPr>
        </p:nvSpPr>
        <p:spPr>
          <a:xfrm>
            <a:off x="4038600" y="6356350"/>
            <a:ext cx="41148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9" name="灯片编号占位符 4"/>
          <p:cNvSpPr>
            <a:spLocks noGrp="1"/>
          </p:cNvSpPr>
          <p:nvPr>
            <p:ph type="sldNum" sz="quarter" idx="12"/>
          </p:nvPr>
        </p:nvSpPr>
        <p:spPr>
          <a:xfrm>
            <a:off x="8610600" y="6356350"/>
            <a:ext cx="2743200" cy="365125"/>
          </a:xfrm>
        </p:spPr>
        <p:txBody>
          <a:bodyPr vert="horz" wrap="square" lIns="91440" tIns="45720" rIns="91440" bIns="45720" numCol="1" anchor="t" anchorCtr="0" compatLnSpc="1"/>
          <a:lstStyle>
            <a:lvl1pPr>
              <a:buFont typeface="Arial" panose="020B0604020202020204" pitchFamily="34" charset="0"/>
              <a:buNone/>
              <a:defRPr>
                <a:latin typeface="Arial" panose="020B0604020202020204" pitchFamily="34" charset="0"/>
                <a:ea typeface="宋体" panose="02010600030101010101" pitchFamily="2" charset="-122"/>
              </a:defRPr>
            </a:lvl1pPr>
          </a:lstStyle>
          <a:p>
            <a:pPr>
              <a:defRPr/>
            </a:pPr>
            <a:fld id="{76A36028-AD9D-4B9F-B871-BEEA88299561}" type="slidenum">
              <a:rPr lang="zh-CN" altLang="en-US"/>
            </a:fld>
            <a:endParaRPr lang="zh-CN" altLang="en-US"/>
          </a:p>
        </p:txBody>
      </p:sp>
    </p:spTree>
  </p:cSld>
  <p:clrMapOvr>
    <a:masterClrMapping/>
  </p:clrMapOvr>
  <p:transition>
    <p:random/>
  </p:transition>
  <p:hf sldNum="0" hdr="0" ftr="0" dt="0"/>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showMasterSp="0" userDrawn="1">
  <p:cSld name="6_自定义版式">
    <p:spTree>
      <p:nvGrpSpPr>
        <p:cNvPr id="1" name=""/>
        <p:cNvGrpSpPr/>
        <p:nvPr/>
      </p:nvGrpSpPr>
      <p:grpSpPr>
        <a:xfrm>
          <a:off x="0" y="0"/>
          <a:ext cx="0" cy="0"/>
          <a:chOff x="0" y="0"/>
          <a:chExt cx="0" cy="0"/>
        </a:xfrm>
      </p:grpSpPr>
      <p:pic>
        <p:nvPicPr>
          <p:cNvPr id="2" name="Picture 18" descr="22458PICkZz_1024"/>
          <p:cNvPicPr>
            <a:picLocks noChangeAspect="1"/>
          </p:cNvPicPr>
          <p:nvPr/>
        </p:nvPicPr>
        <p:blipFill>
          <a:blip r:embed="rId2"/>
          <a:srcRect r="63069" b="84206"/>
          <a:stretch>
            <a:fillRect/>
          </a:stretch>
        </p:blipFill>
        <p:spPr bwMode="auto">
          <a:xfrm>
            <a:off x="0" y="0"/>
            <a:ext cx="9144000" cy="312738"/>
          </a:xfrm>
          <a:prstGeom prst="rect">
            <a:avLst/>
          </a:prstGeom>
          <a:noFill/>
          <a:ln w="9525">
            <a:noFill/>
            <a:miter lim="800000"/>
            <a:headEnd/>
            <a:tailEnd/>
          </a:ln>
        </p:spPr>
      </p:pic>
      <p:pic>
        <p:nvPicPr>
          <p:cNvPr id="3" name="图片 54280" descr="优翼不带字1"/>
          <p:cNvPicPr>
            <a:picLocks noChangeAspect="1"/>
          </p:cNvPicPr>
          <p:nvPr/>
        </p:nvPicPr>
        <p:blipFill>
          <a:blip r:embed="rId3">
            <a:clrChange>
              <a:clrFrom>
                <a:srgbClr val="F9F9F9"/>
              </a:clrFrom>
              <a:clrTo>
                <a:srgbClr val="F9F9F9">
                  <a:alpha val="0"/>
                </a:srgbClr>
              </a:clrTo>
            </a:clrChange>
          </a:blip>
          <a:srcRect l="4703" t="3484" r="17938" b="6213"/>
          <a:stretch>
            <a:fillRect/>
          </a:stretch>
        </p:blipFill>
        <p:spPr bwMode="auto">
          <a:xfrm>
            <a:off x="8180388" y="7938"/>
            <a:ext cx="909637" cy="407987"/>
          </a:xfrm>
          <a:prstGeom prst="rect">
            <a:avLst/>
          </a:prstGeom>
          <a:noFill/>
          <a:ln w="9525">
            <a:noFill/>
            <a:miter lim="800000"/>
            <a:headEnd/>
            <a:tailEnd/>
          </a:ln>
        </p:spPr>
      </p:pic>
      <p:pic>
        <p:nvPicPr>
          <p:cNvPr id="4" name="Picture 16" descr="22458PICkZz_1024"/>
          <p:cNvPicPr>
            <a:picLocks noChangeAspect="1"/>
          </p:cNvPicPr>
          <p:nvPr/>
        </p:nvPicPr>
        <p:blipFill>
          <a:blip r:embed="rId2"/>
          <a:srcRect r="20149" b="82805"/>
          <a:stretch>
            <a:fillRect/>
          </a:stretch>
        </p:blipFill>
        <p:spPr bwMode="auto">
          <a:xfrm>
            <a:off x="0" y="6537325"/>
            <a:ext cx="9144000" cy="322263"/>
          </a:xfrm>
          <a:prstGeom prst="rect">
            <a:avLst/>
          </a:prstGeom>
          <a:noFill/>
          <a:ln w="9525">
            <a:noFill/>
            <a:miter lim="800000"/>
            <a:headEnd/>
            <a:tailEnd/>
          </a:ln>
        </p:spPr>
      </p:pic>
      <p:sp>
        <p:nvSpPr>
          <p:cNvPr id="5" name="文本框 1"/>
          <p:cNvSpPr txBox="1">
            <a:spLocks noChangeArrowheads="1"/>
          </p:cNvSpPr>
          <p:nvPr/>
        </p:nvSpPr>
        <p:spPr bwMode="auto">
          <a:xfrm>
            <a:off x="3373438" y="6469063"/>
            <a:ext cx="2395537" cy="365125"/>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b="1" smtClean="0">
                <a:solidFill>
                  <a:srgbClr val="0000FF"/>
                </a:solidFill>
                <a:latin typeface="Times New Roman" panose="02020603050405020304" pitchFamily="18" charset="0"/>
                <a:ea typeface="方正大黑_GBK" pitchFamily="65" charset="-122"/>
              </a:rPr>
              <a:t>www.youyi100.com</a:t>
            </a:r>
            <a:endParaRPr lang="en-US" altLang="zh-CN" b="1" smtClean="0">
              <a:solidFill>
                <a:srgbClr val="0000FF"/>
              </a:solidFill>
              <a:latin typeface="Times New Roman" panose="02020603050405020304" pitchFamily="18" charset="0"/>
              <a:ea typeface="方正大黑_GBK" pitchFamily="65" charset="-122"/>
            </a:endParaRPr>
          </a:p>
        </p:txBody>
      </p:sp>
      <p:sp>
        <p:nvSpPr>
          <p:cNvPr id="6" name="日期占位符 2"/>
          <p:cNvSpPr>
            <a:spLocks noGrp="1"/>
          </p:cNvSpPr>
          <p:nvPr>
            <p:ph type="dt" sz="half" idx="10"/>
          </p:nvPr>
        </p:nvSpPr>
        <p:spPr>
          <a:xfrm>
            <a:off x="838200" y="6356350"/>
            <a:ext cx="27432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7" name="页脚占位符 3"/>
          <p:cNvSpPr>
            <a:spLocks noGrp="1"/>
          </p:cNvSpPr>
          <p:nvPr>
            <p:ph type="ftr" sz="quarter" idx="11"/>
          </p:nvPr>
        </p:nvSpPr>
        <p:spPr>
          <a:xfrm>
            <a:off x="4038600" y="6356350"/>
            <a:ext cx="41148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8" name="灯片编号占位符 4"/>
          <p:cNvSpPr>
            <a:spLocks noGrp="1"/>
          </p:cNvSpPr>
          <p:nvPr>
            <p:ph type="sldNum" sz="quarter" idx="12"/>
          </p:nvPr>
        </p:nvSpPr>
        <p:spPr>
          <a:xfrm>
            <a:off x="8610600" y="6356350"/>
            <a:ext cx="2743200" cy="365125"/>
          </a:xfrm>
        </p:spPr>
        <p:txBody>
          <a:bodyPr vert="horz" wrap="square" lIns="91440" tIns="45720" rIns="91440" bIns="45720" numCol="1" anchor="t" anchorCtr="0" compatLnSpc="1"/>
          <a:lstStyle>
            <a:lvl1pPr>
              <a:buFont typeface="Arial" panose="020B0604020202020204" pitchFamily="34" charset="0"/>
              <a:buNone/>
              <a:defRPr>
                <a:latin typeface="Arial" panose="020B0604020202020204" pitchFamily="34" charset="0"/>
                <a:ea typeface="宋体" panose="02010600030101010101" pitchFamily="2" charset="-122"/>
              </a:defRPr>
            </a:lvl1pPr>
          </a:lstStyle>
          <a:p>
            <a:pPr>
              <a:defRPr/>
            </a:pPr>
            <a:fld id="{A07BFF07-A101-4E56-A64A-43F8E259CEEC}" type="slidenum">
              <a:rPr lang="zh-CN" altLang="en-US"/>
            </a:fld>
            <a:endParaRPr lang="zh-CN" altLang="en-US"/>
          </a:p>
        </p:txBody>
      </p:sp>
    </p:spTree>
  </p:cSld>
  <p:clrMapOvr>
    <a:masterClrMapping/>
  </p:clrMapOvr>
  <p:transition>
    <p:random/>
  </p:transition>
  <p:hf sldNum="0" hdr="0" ftr="0" dt="0"/>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showMasterSp="0" userDrawn="1">
  <p:cSld name="7_自定义版式">
    <p:spTree>
      <p:nvGrpSpPr>
        <p:cNvPr id="1" name=""/>
        <p:cNvGrpSpPr/>
        <p:nvPr/>
      </p:nvGrpSpPr>
      <p:grpSpPr>
        <a:xfrm>
          <a:off x="0" y="0"/>
          <a:ext cx="0" cy="0"/>
          <a:chOff x="0" y="0"/>
          <a:chExt cx="0" cy="0"/>
        </a:xfrm>
      </p:grpSpPr>
      <p:pic>
        <p:nvPicPr>
          <p:cNvPr id="3" name="Picture 18" descr="22458PICkZz_1024"/>
          <p:cNvPicPr>
            <a:picLocks noChangeAspect="1"/>
          </p:cNvPicPr>
          <p:nvPr/>
        </p:nvPicPr>
        <p:blipFill>
          <a:blip r:embed="rId2"/>
          <a:srcRect r="63069" b="84206"/>
          <a:stretch>
            <a:fillRect/>
          </a:stretch>
        </p:blipFill>
        <p:spPr bwMode="auto">
          <a:xfrm>
            <a:off x="0" y="0"/>
            <a:ext cx="9144000" cy="312738"/>
          </a:xfrm>
          <a:prstGeom prst="rect">
            <a:avLst/>
          </a:prstGeom>
          <a:noFill/>
          <a:ln w="9525">
            <a:noFill/>
            <a:miter lim="800000"/>
            <a:headEnd/>
            <a:tailEnd/>
          </a:ln>
        </p:spPr>
      </p:pic>
      <p:pic>
        <p:nvPicPr>
          <p:cNvPr id="4" name="图片 54280" descr="优翼不带字1"/>
          <p:cNvPicPr>
            <a:picLocks noChangeAspect="1"/>
          </p:cNvPicPr>
          <p:nvPr/>
        </p:nvPicPr>
        <p:blipFill>
          <a:blip r:embed="rId3">
            <a:clrChange>
              <a:clrFrom>
                <a:srgbClr val="F9F9F9"/>
              </a:clrFrom>
              <a:clrTo>
                <a:srgbClr val="F9F9F9">
                  <a:alpha val="0"/>
                </a:srgbClr>
              </a:clrTo>
            </a:clrChange>
          </a:blip>
          <a:srcRect l="4703" t="3484" r="17938" b="6213"/>
          <a:stretch>
            <a:fillRect/>
          </a:stretch>
        </p:blipFill>
        <p:spPr bwMode="auto">
          <a:xfrm>
            <a:off x="8180388" y="7938"/>
            <a:ext cx="909637" cy="407987"/>
          </a:xfrm>
          <a:prstGeom prst="rect">
            <a:avLst/>
          </a:prstGeom>
          <a:noFill/>
          <a:ln w="9525">
            <a:noFill/>
            <a:miter lim="800000"/>
            <a:headEnd/>
            <a:tailEnd/>
          </a:ln>
        </p:spPr>
      </p:pic>
      <p:pic>
        <p:nvPicPr>
          <p:cNvPr id="5" name="Picture 16" descr="22458PICkZz_1024"/>
          <p:cNvPicPr>
            <a:picLocks noChangeAspect="1"/>
          </p:cNvPicPr>
          <p:nvPr/>
        </p:nvPicPr>
        <p:blipFill>
          <a:blip r:embed="rId2"/>
          <a:srcRect r="20149" b="82805"/>
          <a:stretch>
            <a:fillRect/>
          </a:stretch>
        </p:blipFill>
        <p:spPr bwMode="auto">
          <a:xfrm>
            <a:off x="0" y="6537325"/>
            <a:ext cx="9144000" cy="322263"/>
          </a:xfrm>
          <a:prstGeom prst="rect">
            <a:avLst/>
          </a:prstGeom>
          <a:noFill/>
          <a:ln w="9525">
            <a:noFill/>
            <a:miter lim="800000"/>
            <a:headEnd/>
            <a:tailEnd/>
          </a:ln>
        </p:spPr>
      </p:pic>
      <p:sp>
        <p:nvSpPr>
          <p:cNvPr id="6" name="文本框 1"/>
          <p:cNvSpPr txBox="1">
            <a:spLocks noChangeArrowheads="1"/>
          </p:cNvSpPr>
          <p:nvPr/>
        </p:nvSpPr>
        <p:spPr bwMode="auto">
          <a:xfrm>
            <a:off x="3373438" y="6469063"/>
            <a:ext cx="2395537" cy="365125"/>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b="1" smtClean="0">
                <a:solidFill>
                  <a:srgbClr val="0000FF"/>
                </a:solidFill>
                <a:latin typeface="Times New Roman" panose="02020603050405020304" pitchFamily="18" charset="0"/>
                <a:ea typeface="方正大黑_GBK" pitchFamily="65" charset="-122"/>
              </a:rPr>
              <a:t>www.youyi100.com</a:t>
            </a:r>
            <a:endParaRPr lang="en-US" altLang="zh-CN" b="1" smtClean="0">
              <a:solidFill>
                <a:srgbClr val="0000FF"/>
              </a:solidFill>
              <a:latin typeface="Times New Roman" panose="02020603050405020304" pitchFamily="18" charset="0"/>
              <a:ea typeface="方正大黑_GBK" pitchFamily="65" charset="-122"/>
            </a:endParaRPr>
          </a:p>
        </p:txBody>
      </p:sp>
      <p:sp>
        <p:nvSpPr>
          <p:cNvPr id="2" name="标题 1"/>
          <p:cNvSpPr>
            <a:spLocks noGrp="1"/>
          </p:cNvSpPr>
          <p:nvPr>
            <p:ph type="title"/>
          </p:nvPr>
        </p:nvSpPr>
        <p:spPr>
          <a:xfrm>
            <a:off x="838200" y="365125"/>
            <a:ext cx="10515600" cy="1325563"/>
          </a:xfrm>
        </p:spPr>
        <p:txBody>
          <a:bodyPr/>
          <a:lstStyle/>
          <a:p>
            <a:r>
              <a:rPr lang="zh-CN" altLang="en-US" noProof="1" smtClean="0"/>
              <a:t>单击此处编辑母版标题样式</a:t>
            </a:r>
            <a:endParaRPr lang="zh-CN" altLang="en-US" noProof="1"/>
          </a:p>
        </p:txBody>
      </p:sp>
      <p:sp>
        <p:nvSpPr>
          <p:cNvPr id="7" name="日期占位符 2"/>
          <p:cNvSpPr>
            <a:spLocks noGrp="1"/>
          </p:cNvSpPr>
          <p:nvPr>
            <p:ph type="dt" sz="half" idx="10"/>
          </p:nvPr>
        </p:nvSpPr>
        <p:spPr>
          <a:xfrm>
            <a:off x="838200" y="6356350"/>
            <a:ext cx="27432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8" name="页脚占位符 3"/>
          <p:cNvSpPr>
            <a:spLocks noGrp="1"/>
          </p:cNvSpPr>
          <p:nvPr>
            <p:ph type="ftr" sz="quarter" idx="11"/>
          </p:nvPr>
        </p:nvSpPr>
        <p:spPr>
          <a:xfrm>
            <a:off x="4038600" y="6356350"/>
            <a:ext cx="41148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9" name="灯片编号占位符 4"/>
          <p:cNvSpPr>
            <a:spLocks noGrp="1"/>
          </p:cNvSpPr>
          <p:nvPr>
            <p:ph type="sldNum" sz="quarter" idx="12"/>
          </p:nvPr>
        </p:nvSpPr>
        <p:spPr>
          <a:xfrm>
            <a:off x="8610600" y="6356350"/>
            <a:ext cx="2743200" cy="365125"/>
          </a:xfrm>
        </p:spPr>
        <p:txBody>
          <a:bodyPr vert="horz" wrap="square" lIns="91440" tIns="45720" rIns="91440" bIns="45720" numCol="1" anchor="t" anchorCtr="0" compatLnSpc="1"/>
          <a:lstStyle>
            <a:lvl1pPr>
              <a:buFont typeface="Arial" panose="020B0604020202020204" pitchFamily="34" charset="0"/>
              <a:buNone/>
              <a:defRPr>
                <a:latin typeface="Arial" panose="020B0604020202020204" pitchFamily="34" charset="0"/>
                <a:ea typeface="宋体" panose="02010600030101010101" pitchFamily="2" charset="-122"/>
              </a:defRPr>
            </a:lvl1pPr>
          </a:lstStyle>
          <a:p>
            <a:pPr>
              <a:defRPr/>
            </a:pPr>
            <a:fld id="{A3A03FA2-3591-449D-870C-CE9832435CD3}" type="slidenum">
              <a:rPr lang="zh-CN" altLang="en-US"/>
            </a:fld>
            <a:endParaRPr lang="zh-CN" altLang="en-US"/>
          </a:p>
        </p:txBody>
      </p:sp>
    </p:spTree>
  </p:cSld>
  <p:clrMapOvr>
    <a:masterClrMapping/>
  </p:clrMapOvr>
  <p:transition>
    <p:random/>
  </p:transition>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366607"/>
            <a:ext cx="8229600" cy="1524000"/>
          </a:xfrm>
          <a:prstGeom prst="rect">
            <a:avLst/>
          </a:prstGeom>
        </p:spPr>
        <p:txBody>
          <a:bodyPr/>
          <a:lstStyle/>
          <a:p>
            <a:r>
              <a:rPr lang="zh-CN" altLang="en-US" noProof="1" smtClean="0"/>
              <a:t>单击此处编辑母版标题样式</a:t>
            </a:r>
            <a:endParaRPr lang="zh-CN" altLang="en-US" noProof="1"/>
          </a:p>
        </p:txBody>
      </p:sp>
    </p:spTree>
  </p:cSld>
  <p:clrMapOvr>
    <a:masterClrMapping/>
  </p:clrMapOvr>
  <p:transition>
    <p:random/>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showMasterSp="0" userDrawn="1">
  <p:cSld name="8_自定义版式">
    <p:spTree>
      <p:nvGrpSpPr>
        <p:cNvPr id="1" name=""/>
        <p:cNvGrpSpPr/>
        <p:nvPr/>
      </p:nvGrpSpPr>
      <p:grpSpPr>
        <a:xfrm>
          <a:off x="0" y="0"/>
          <a:ext cx="0" cy="0"/>
          <a:chOff x="0" y="0"/>
          <a:chExt cx="0" cy="0"/>
        </a:xfrm>
      </p:grpSpPr>
      <p:pic>
        <p:nvPicPr>
          <p:cNvPr id="3" name="Picture 18" descr="22458PICkZz_1024"/>
          <p:cNvPicPr>
            <a:picLocks noChangeAspect="1"/>
          </p:cNvPicPr>
          <p:nvPr/>
        </p:nvPicPr>
        <p:blipFill>
          <a:blip r:embed="rId2"/>
          <a:srcRect r="63069" b="84206"/>
          <a:stretch>
            <a:fillRect/>
          </a:stretch>
        </p:blipFill>
        <p:spPr bwMode="auto">
          <a:xfrm>
            <a:off x="0" y="0"/>
            <a:ext cx="9144000" cy="312738"/>
          </a:xfrm>
          <a:prstGeom prst="rect">
            <a:avLst/>
          </a:prstGeom>
          <a:noFill/>
          <a:ln w="9525">
            <a:noFill/>
            <a:miter lim="800000"/>
            <a:headEnd/>
            <a:tailEnd/>
          </a:ln>
        </p:spPr>
      </p:pic>
      <p:pic>
        <p:nvPicPr>
          <p:cNvPr id="4" name="图片 54280" descr="优翼不带字1"/>
          <p:cNvPicPr>
            <a:picLocks noChangeAspect="1"/>
          </p:cNvPicPr>
          <p:nvPr/>
        </p:nvPicPr>
        <p:blipFill>
          <a:blip r:embed="rId3">
            <a:clrChange>
              <a:clrFrom>
                <a:srgbClr val="F9F9F9"/>
              </a:clrFrom>
              <a:clrTo>
                <a:srgbClr val="F9F9F9">
                  <a:alpha val="0"/>
                </a:srgbClr>
              </a:clrTo>
            </a:clrChange>
          </a:blip>
          <a:srcRect l="4703" t="3484" r="17938" b="6213"/>
          <a:stretch>
            <a:fillRect/>
          </a:stretch>
        </p:blipFill>
        <p:spPr bwMode="auto">
          <a:xfrm>
            <a:off x="8180388" y="7938"/>
            <a:ext cx="909637" cy="407987"/>
          </a:xfrm>
          <a:prstGeom prst="rect">
            <a:avLst/>
          </a:prstGeom>
          <a:noFill/>
          <a:ln w="9525">
            <a:noFill/>
            <a:miter lim="800000"/>
            <a:headEnd/>
            <a:tailEnd/>
          </a:ln>
        </p:spPr>
      </p:pic>
      <p:pic>
        <p:nvPicPr>
          <p:cNvPr id="5" name="Picture 16" descr="22458PICkZz_1024"/>
          <p:cNvPicPr>
            <a:picLocks noChangeAspect="1"/>
          </p:cNvPicPr>
          <p:nvPr/>
        </p:nvPicPr>
        <p:blipFill>
          <a:blip r:embed="rId2"/>
          <a:srcRect r="20149" b="82805"/>
          <a:stretch>
            <a:fillRect/>
          </a:stretch>
        </p:blipFill>
        <p:spPr bwMode="auto">
          <a:xfrm>
            <a:off x="0" y="6537325"/>
            <a:ext cx="9144000" cy="322263"/>
          </a:xfrm>
          <a:prstGeom prst="rect">
            <a:avLst/>
          </a:prstGeom>
          <a:noFill/>
          <a:ln w="9525">
            <a:noFill/>
            <a:miter lim="800000"/>
            <a:headEnd/>
            <a:tailEnd/>
          </a:ln>
        </p:spPr>
      </p:pic>
      <p:sp>
        <p:nvSpPr>
          <p:cNvPr id="6" name="文本框 1"/>
          <p:cNvSpPr txBox="1">
            <a:spLocks noChangeArrowheads="1"/>
          </p:cNvSpPr>
          <p:nvPr/>
        </p:nvSpPr>
        <p:spPr bwMode="auto">
          <a:xfrm>
            <a:off x="3373438" y="6469063"/>
            <a:ext cx="2395537" cy="365125"/>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b="1" smtClean="0">
                <a:solidFill>
                  <a:srgbClr val="0000FF"/>
                </a:solidFill>
                <a:latin typeface="Times New Roman" panose="02020603050405020304" pitchFamily="18" charset="0"/>
                <a:ea typeface="方正大黑_GBK" pitchFamily="65" charset="-122"/>
              </a:rPr>
              <a:t>www.youyi100.com</a:t>
            </a:r>
            <a:endParaRPr lang="en-US" altLang="zh-CN" b="1" smtClean="0">
              <a:solidFill>
                <a:srgbClr val="0000FF"/>
              </a:solidFill>
              <a:latin typeface="Times New Roman" panose="02020603050405020304" pitchFamily="18" charset="0"/>
              <a:ea typeface="方正大黑_GBK" pitchFamily="65" charset="-122"/>
            </a:endParaRPr>
          </a:p>
        </p:txBody>
      </p:sp>
      <p:sp>
        <p:nvSpPr>
          <p:cNvPr id="2" name="标题 1"/>
          <p:cNvSpPr>
            <a:spLocks noGrp="1"/>
          </p:cNvSpPr>
          <p:nvPr>
            <p:ph type="title"/>
          </p:nvPr>
        </p:nvSpPr>
        <p:spPr>
          <a:xfrm>
            <a:off x="838200" y="365125"/>
            <a:ext cx="10515600" cy="1325563"/>
          </a:xfrm>
        </p:spPr>
        <p:txBody>
          <a:bodyPr/>
          <a:lstStyle/>
          <a:p>
            <a:r>
              <a:rPr lang="zh-CN" altLang="en-US" noProof="1" smtClean="0"/>
              <a:t>单击此处编辑母版标题样式</a:t>
            </a:r>
            <a:endParaRPr lang="zh-CN" altLang="en-US" noProof="1"/>
          </a:p>
        </p:txBody>
      </p:sp>
      <p:sp>
        <p:nvSpPr>
          <p:cNvPr id="7" name="日期占位符 2"/>
          <p:cNvSpPr>
            <a:spLocks noGrp="1"/>
          </p:cNvSpPr>
          <p:nvPr>
            <p:ph type="dt" sz="half" idx="10"/>
          </p:nvPr>
        </p:nvSpPr>
        <p:spPr>
          <a:xfrm>
            <a:off x="838200" y="6356350"/>
            <a:ext cx="27432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8" name="页脚占位符 3"/>
          <p:cNvSpPr>
            <a:spLocks noGrp="1"/>
          </p:cNvSpPr>
          <p:nvPr>
            <p:ph type="ftr" sz="quarter" idx="11"/>
          </p:nvPr>
        </p:nvSpPr>
        <p:spPr>
          <a:xfrm>
            <a:off x="4038600" y="6356350"/>
            <a:ext cx="41148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9" name="灯片编号占位符 4"/>
          <p:cNvSpPr>
            <a:spLocks noGrp="1"/>
          </p:cNvSpPr>
          <p:nvPr>
            <p:ph type="sldNum" sz="quarter" idx="12"/>
          </p:nvPr>
        </p:nvSpPr>
        <p:spPr>
          <a:xfrm>
            <a:off x="8610600" y="6356350"/>
            <a:ext cx="2743200" cy="365125"/>
          </a:xfrm>
        </p:spPr>
        <p:txBody>
          <a:bodyPr vert="horz" wrap="square" lIns="91440" tIns="45720" rIns="91440" bIns="45720" numCol="1" anchor="t" anchorCtr="0" compatLnSpc="1"/>
          <a:lstStyle>
            <a:lvl1pPr>
              <a:buFont typeface="Arial" panose="020B0604020202020204" pitchFamily="34" charset="0"/>
              <a:buNone/>
              <a:defRPr>
                <a:latin typeface="Arial" panose="020B0604020202020204" pitchFamily="34" charset="0"/>
                <a:ea typeface="宋体" panose="02010600030101010101" pitchFamily="2" charset="-122"/>
              </a:defRPr>
            </a:lvl1pPr>
          </a:lstStyle>
          <a:p>
            <a:pPr>
              <a:defRPr/>
            </a:pPr>
            <a:fld id="{A18E3F73-B00C-4DA2-BF86-7F4482E5E001}" type="slidenum">
              <a:rPr lang="zh-CN" altLang="en-US"/>
            </a:fld>
            <a:endParaRPr lang="zh-CN" altLang="en-US"/>
          </a:p>
        </p:txBody>
      </p:sp>
    </p:spTree>
  </p:cSld>
  <p:clrMapOvr>
    <a:masterClrMapping/>
  </p:clrMapOvr>
  <p:transition>
    <p:random/>
  </p:transition>
  <p:hf sldNum="0" hdr="0" ftr="0" dt="0"/>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showMasterSp="0" userDrawn="1">
  <p:cSld name="9_自定义版式">
    <p:spTree>
      <p:nvGrpSpPr>
        <p:cNvPr id="1" name=""/>
        <p:cNvGrpSpPr/>
        <p:nvPr/>
      </p:nvGrpSpPr>
      <p:grpSpPr>
        <a:xfrm>
          <a:off x="0" y="0"/>
          <a:ext cx="0" cy="0"/>
          <a:chOff x="0" y="0"/>
          <a:chExt cx="0" cy="0"/>
        </a:xfrm>
      </p:grpSpPr>
      <p:pic>
        <p:nvPicPr>
          <p:cNvPr id="3" name="Picture 18" descr="22458PICkZz_1024"/>
          <p:cNvPicPr>
            <a:picLocks noChangeAspect="1"/>
          </p:cNvPicPr>
          <p:nvPr/>
        </p:nvPicPr>
        <p:blipFill>
          <a:blip r:embed="rId2"/>
          <a:srcRect r="63069" b="84206"/>
          <a:stretch>
            <a:fillRect/>
          </a:stretch>
        </p:blipFill>
        <p:spPr bwMode="auto">
          <a:xfrm>
            <a:off x="0" y="0"/>
            <a:ext cx="9144000" cy="312738"/>
          </a:xfrm>
          <a:prstGeom prst="rect">
            <a:avLst/>
          </a:prstGeom>
          <a:noFill/>
          <a:ln w="9525">
            <a:noFill/>
            <a:miter lim="800000"/>
            <a:headEnd/>
            <a:tailEnd/>
          </a:ln>
        </p:spPr>
      </p:pic>
      <p:pic>
        <p:nvPicPr>
          <p:cNvPr id="4" name="图片 54280" descr="优翼不带字1"/>
          <p:cNvPicPr>
            <a:picLocks noChangeAspect="1"/>
          </p:cNvPicPr>
          <p:nvPr/>
        </p:nvPicPr>
        <p:blipFill>
          <a:blip r:embed="rId3">
            <a:clrChange>
              <a:clrFrom>
                <a:srgbClr val="F9F9F9"/>
              </a:clrFrom>
              <a:clrTo>
                <a:srgbClr val="F9F9F9">
                  <a:alpha val="0"/>
                </a:srgbClr>
              </a:clrTo>
            </a:clrChange>
          </a:blip>
          <a:srcRect l="4703" t="3484" r="17938" b="6213"/>
          <a:stretch>
            <a:fillRect/>
          </a:stretch>
        </p:blipFill>
        <p:spPr bwMode="auto">
          <a:xfrm>
            <a:off x="8180388" y="7938"/>
            <a:ext cx="909637" cy="407987"/>
          </a:xfrm>
          <a:prstGeom prst="rect">
            <a:avLst/>
          </a:prstGeom>
          <a:noFill/>
          <a:ln w="9525">
            <a:noFill/>
            <a:miter lim="800000"/>
            <a:headEnd/>
            <a:tailEnd/>
          </a:ln>
        </p:spPr>
      </p:pic>
      <p:pic>
        <p:nvPicPr>
          <p:cNvPr id="5" name="Picture 16" descr="22458PICkZz_1024"/>
          <p:cNvPicPr>
            <a:picLocks noChangeAspect="1"/>
          </p:cNvPicPr>
          <p:nvPr/>
        </p:nvPicPr>
        <p:blipFill>
          <a:blip r:embed="rId2"/>
          <a:srcRect r="20149" b="82805"/>
          <a:stretch>
            <a:fillRect/>
          </a:stretch>
        </p:blipFill>
        <p:spPr bwMode="auto">
          <a:xfrm>
            <a:off x="0" y="6537325"/>
            <a:ext cx="9144000" cy="322263"/>
          </a:xfrm>
          <a:prstGeom prst="rect">
            <a:avLst/>
          </a:prstGeom>
          <a:noFill/>
          <a:ln w="9525">
            <a:noFill/>
            <a:miter lim="800000"/>
            <a:headEnd/>
            <a:tailEnd/>
          </a:ln>
        </p:spPr>
      </p:pic>
      <p:sp>
        <p:nvSpPr>
          <p:cNvPr id="6" name="文本框 1"/>
          <p:cNvSpPr txBox="1">
            <a:spLocks noChangeArrowheads="1"/>
          </p:cNvSpPr>
          <p:nvPr/>
        </p:nvSpPr>
        <p:spPr bwMode="auto">
          <a:xfrm>
            <a:off x="3373438" y="6469063"/>
            <a:ext cx="2395537" cy="365125"/>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b="1" smtClean="0">
                <a:solidFill>
                  <a:srgbClr val="0000FF"/>
                </a:solidFill>
                <a:latin typeface="Times New Roman" panose="02020603050405020304" pitchFamily="18" charset="0"/>
                <a:ea typeface="方正大黑_GBK" pitchFamily="65" charset="-122"/>
              </a:rPr>
              <a:t>www.youyi100.com</a:t>
            </a:r>
            <a:endParaRPr lang="en-US" altLang="zh-CN" b="1" smtClean="0">
              <a:solidFill>
                <a:srgbClr val="0000FF"/>
              </a:solidFill>
              <a:latin typeface="Times New Roman" panose="02020603050405020304" pitchFamily="18" charset="0"/>
              <a:ea typeface="方正大黑_GBK" pitchFamily="65" charset="-122"/>
            </a:endParaRPr>
          </a:p>
        </p:txBody>
      </p:sp>
      <p:sp>
        <p:nvSpPr>
          <p:cNvPr id="2" name="标题 1"/>
          <p:cNvSpPr>
            <a:spLocks noGrp="1"/>
          </p:cNvSpPr>
          <p:nvPr>
            <p:ph type="title"/>
          </p:nvPr>
        </p:nvSpPr>
        <p:spPr>
          <a:xfrm>
            <a:off x="838200" y="365125"/>
            <a:ext cx="10515600" cy="1325563"/>
          </a:xfrm>
        </p:spPr>
        <p:txBody>
          <a:bodyPr/>
          <a:lstStyle/>
          <a:p>
            <a:r>
              <a:rPr lang="zh-CN" altLang="en-US" noProof="1" smtClean="0"/>
              <a:t>单击此处编辑母版标题样式</a:t>
            </a:r>
            <a:endParaRPr lang="zh-CN" altLang="en-US" noProof="1"/>
          </a:p>
        </p:txBody>
      </p:sp>
      <p:sp>
        <p:nvSpPr>
          <p:cNvPr id="7" name="日期占位符 2"/>
          <p:cNvSpPr>
            <a:spLocks noGrp="1"/>
          </p:cNvSpPr>
          <p:nvPr>
            <p:ph type="dt" sz="half" idx="10"/>
          </p:nvPr>
        </p:nvSpPr>
        <p:spPr>
          <a:xfrm>
            <a:off x="838200" y="6356350"/>
            <a:ext cx="27432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8" name="页脚占位符 3"/>
          <p:cNvSpPr>
            <a:spLocks noGrp="1"/>
          </p:cNvSpPr>
          <p:nvPr>
            <p:ph type="ftr" sz="quarter" idx="11"/>
          </p:nvPr>
        </p:nvSpPr>
        <p:spPr>
          <a:xfrm>
            <a:off x="4038600" y="6356350"/>
            <a:ext cx="41148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9" name="灯片编号占位符 4"/>
          <p:cNvSpPr>
            <a:spLocks noGrp="1"/>
          </p:cNvSpPr>
          <p:nvPr>
            <p:ph type="sldNum" sz="quarter" idx="12"/>
          </p:nvPr>
        </p:nvSpPr>
        <p:spPr>
          <a:xfrm>
            <a:off x="8610600" y="6356350"/>
            <a:ext cx="2743200" cy="365125"/>
          </a:xfrm>
        </p:spPr>
        <p:txBody>
          <a:bodyPr vert="horz" wrap="square" lIns="91440" tIns="45720" rIns="91440" bIns="45720" numCol="1" anchor="t" anchorCtr="0" compatLnSpc="1"/>
          <a:lstStyle>
            <a:lvl1pPr>
              <a:buFont typeface="Arial" panose="020B0604020202020204" pitchFamily="34" charset="0"/>
              <a:buNone/>
              <a:defRPr>
                <a:latin typeface="Arial" panose="020B0604020202020204" pitchFamily="34" charset="0"/>
                <a:ea typeface="宋体" panose="02010600030101010101" pitchFamily="2" charset="-122"/>
              </a:defRPr>
            </a:lvl1pPr>
          </a:lstStyle>
          <a:p>
            <a:pPr>
              <a:defRPr/>
            </a:pPr>
            <a:fld id="{A49EB6D7-CFD0-42FB-9927-AF7C99A969AA}" type="slidenum">
              <a:rPr lang="zh-CN" altLang="en-US"/>
            </a:fld>
            <a:endParaRPr lang="zh-CN" altLang="en-US"/>
          </a:p>
        </p:txBody>
      </p:sp>
    </p:spTree>
  </p:cSld>
  <p:clrMapOvr>
    <a:masterClrMapping/>
  </p:clrMapOvr>
  <p:transition>
    <p:random/>
  </p:transition>
  <p:hf sldNum="0" hdr="0" ftr="0" dt="0"/>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showMasterSp="0" userDrawn="1">
  <p:cSld name="10_自定义版式">
    <p:spTree>
      <p:nvGrpSpPr>
        <p:cNvPr id="1" name=""/>
        <p:cNvGrpSpPr/>
        <p:nvPr/>
      </p:nvGrpSpPr>
      <p:grpSpPr>
        <a:xfrm>
          <a:off x="0" y="0"/>
          <a:ext cx="0" cy="0"/>
          <a:chOff x="0" y="0"/>
          <a:chExt cx="0" cy="0"/>
        </a:xfrm>
      </p:grpSpPr>
      <p:pic>
        <p:nvPicPr>
          <p:cNvPr id="3" name="Picture 18" descr="22458PICkZz_1024"/>
          <p:cNvPicPr>
            <a:picLocks noChangeAspect="1"/>
          </p:cNvPicPr>
          <p:nvPr/>
        </p:nvPicPr>
        <p:blipFill>
          <a:blip r:embed="rId2"/>
          <a:srcRect r="63069" b="84206"/>
          <a:stretch>
            <a:fillRect/>
          </a:stretch>
        </p:blipFill>
        <p:spPr bwMode="auto">
          <a:xfrm>
            <a:off x="0" y="0"/>
            <a:ext cx="9144000" cy="312738"/>
          </a:xfrm>
          <a:prstGeom prst="rect">
            <a:avLst/>
          </a:prstGeom>
          <a:noFill/>
          <a:ln w="9525">
            <a:noFill/>
            <a:miter lim="800000"/>
            <a:headEnd/>
            <a:tailEnd/>
          </a:ln>
        </p:spPr>
      </p:pic>
      <p:pic>
        <p:nvPicPr>
          <p:cNvPr id="4" name="图片 54280" descr="优翼不带字1"/>
          <p:cNvPicPr>
            <a:picLocks noChangeAspect="1"/>
          </p:cNvPicPr>
          <p:nvPr/>
        </p:nvPicPr>
        <p:blipFill>
          <a:blip r:embed="rId3">
            <a:clrChange>
              <a:clrFrom>
                <a:srgbClr val="F9F9F9"/>
              </a:clrFrom>
              <a:clrTo>
                <a:srgbClr val="F9F9F9">
                  <a:alpha val="0"/>
                </a:srgbClr>
              </a:clrTo>
            </a:clrChange>
          </a:blip>
          <a:srcRect l="4703" t="3484" r="17938" b="6213"/>
          <a:stretch>
            <a:fillRect/>
          </a:stretch>
        </p:blipFill>
        <p:spPr bwMode="auto">
          <a:xfrm>
            <a:off x="8180388" y="7938"/>
            <a:ext cx="909637" cy="407987"/>
          </a:xfrm>
          <a:prstGeom prst="rect">
            <a:avLst/>
          </a:prstGeom>
          <a:noFill/>
          <a:ln w="9525">
            <a:noFill/>
            <a:miter lim="800000"/>
            <a:headEnd/>
            <a:tailEnd/>
          </a:ln>
        </p:spPr>
      </p:pic>
      <p:pic>
        <p:nvPicPr>
          <p:cNvPr id="5" name="Picture 16" descr="22458PICkZz_1024"/>
          <p:cNvPicPr>
            <a:picLocks noChangeAspect="1"/>
          </p:cNvPicPr>
          <p:nvPr/>
        </p:nvPicPr>
        <p:blipFill>
          <a:blip r:embed="rId2"/>
          <a:srcRect r="20149" b="82805"/>
          <a:stretch>
            <a:fillRect/>
          </a:stretch>
        </p:blipFill>
        <p:spPr bwMode="auto">
          <a:xfrm>
            <a:off x="0" y="6537325"/>
            <a:ext cx="9144000" cy="322263"/>
          </a:xfrm>
          <a:prstGeom prst="rect">
            <a:avLst/>
          </a:prstGeom>
          <a:noFill/>
          <a:ln w="9525">
            <a:noFill/>
            <a:miter lim="800000"/>
            <a:headEnd/>
            <a:tailEnd/>
          </a:ln>
        </p:spPr>
      </p:pic>
      <p:sp>
        <p:nvSpPr>
          <p:cNvPr id="6" name="文本框 1"/>
          <p:cNvSpPr txBox="1">
            <a:spLocks noChangeArrowheads="1"/>
          </p:cNvSpPr>
          <p:nvPr/>
        </p:nvSpPr>
        <p:spPr bwMode="auto">
          <a:xfrm>
            <a:off x="3373438" y="6469063"/>
            <a:ext cx="2395537" cy="365125"/>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b="1" smtClean="0">
                <a:solidFill>
                  <a:srgbClr val="0000FF"/>
                </a:solidFill>
                <a:latin typeface="Times New Roman" panose="02020603050405020304" pitchFamily="18" charset="0"/>
                <a:ea typeface="方正大黑_GBK" pitchFamily="65" charset="-122"/>
              </a:rPr>
              <a:t>www.youyi100.com</a:t>
            </a:r>
            <a:endParaRPr lang="en-US" altLang="zh-CN" b="1" smtClean="0">
              <a:solidFill>
                <a:srgbClr val="0000FF"/>
              </a:solidFill>
              <a:latin typeface="Times New Roman" panose="02020603050405020304" pitchFamily="18" charset="0"/>
              <a:ea typeface="方正大黑_GBK" pitchFamily="65" charset="-122"/>
            </a:endParaRPr>
          </a:p>
        </p:txBody>
      </p:sp>
      <p:sp>
        <p:nvSpPr>
          <p:cNvPr id="2" name="标题 1"/>
          <p:cNvSpPr>
            <a:spLocks noGrp="1"/>
          </p:cNvSpPr>
          <p:nvPr>
            <p:ph type="title"/>
          </p:nvPr>
        </p:nvSpPr>
        <p:spPr>
          <a:xfrm>
            <a:off x="838200" y="365125"/>
            <a:ext cx="10515600" cy="1325563"/>
          </a:xfrm>
        </p:spPr>
        <p:txBody>
          <a:bodyPr/>
          <a:lstStyle/>
          <a:p>
            <a:r>
              <a:rPr lang="zh-CN" altLang="en-US" noProof="1" smtClean="0"/>
              <a:t>单击此处编辑母版标题样式</a:t>
            </a:r>
            <a:endParaRPr lang="zh-CN" altLang="en-US" noProof="1"/>
          </a:p>
        </p:txBody>
      </p:sp>
      <p:sp>
        <p:nvSpPr>
          <p:cNvPr id="7" name="日期占位符 2"/>
          <p:cNvSpPr>
            <a:spLocks noGrp="1"/>
          </p:cNvSpPr>
          <p:nvPr>
            <p:ph type="dt" sz="half" idx="10"/>
          </p:nvPr>
        </p:nvSpPr>
        <p:spPr>
          <a:xfrm>
            <a:off x="838200" y="6356350"/>
            <a:ext cx="27432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8" name="页脚占位符 3"/>
          <p:cNvSpPr>
            <a:spLocks noGrp="1"/>
          </p:cNvSpPr>
          <p:nvPr>
            <p:ph type="ftr" sz="quarter" idx="11"/>
          </p:nvPr>
        </p:nvSpPr>
        <p:spPr>
          <a:xfrm>
            <a:off x="4038600" y="6356350"/>
            <a:ext cx="41148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9" name="灯片编号占位符 4"/>
          <p:cNvSpPr>
            <a:spLocks noGrp="1"/>
          </p:cNvSpPr>
          <p:nvPr>
            <p:ph type="sldNum" sz="quarter" idx="12"/>
          </p:nvPr>
        </p:nvSpPr>
        <p:spPr>
          <a:xfrm>
            <a:off x="8610600" y="6356350"/>
            <a:ext cx="2743200" cy="365125"/>
          </a:xfrm>
        </p:spPr>
        <p:txBody>
          <a:bodyPr vert="horz" wrap="square" lIns="91440" tIns="45720" rIns="91440" bIns="45720" numCol="1" anchor="t" anchorCtr="0" compatLnSpc="1"/>
          <a:lstStyle>
            <a:lvl1pPr>
              <a:buFont typeface="Arial" panose="020B0604020202020204" pitchFamily="34" charset="0"/>
              <a:buNone/>
              <a:defRPr>
                <a:latin typeface="Arial" panose="020B0604020202020204" pitchFamily="34" charset="0"/>
                <a:ea typeface="宋体" panose="02010600030101010101" pitchFamily="2" charset="-122"/>
              </a:defRPr>
            </a:lvl1pPr>
          </a:lstStyle>
          <a:p>
            <a:pPr>
              <a:defRPr/>
            </a:pPr>
            <a:fld id="{9D78DCEE-1644-45B9-BB25-E4C837E81269}" type="slidenum">
              <a:rPr lang="zh-CN" altLang="en-US"/>
            </a:fld>
            <a:endParaRPr lang="zh-CN" altLang="en-US"/>
          </a:p>
        </p:txBody>
      </p:sp>
    </p:spTree>
  </p:cSld>
  <p:clrMapOvr>
    <a:masterClrMapping/>
  </p:clrMapOvr>
  <p:transition>
    <p:random/>
  </p:transition>
  <p:hf sldNum="0" hdr="0" ftr="0" dt="0"/>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showMasterSp="0" userDrawn="1">
  <p:cSld name="11_自定义版式">
    <p:spTree>
      <p:nvGrpSpPr>
        <p:cNvPr id="1" name=""/>
        <p:cNvGrpSpPr/>
        <p:nvPr/>
      </p:nvGrpSpPr>
      <p:grpSpPr>
        <a:xfrm>
          <a:off x="0" y="0"/>
          <a:ext cx="0" cy="0"/>
          <a:chOff x="0" y="0"/>
          <a:chExt cx="0" cy="0"/>
        </a:xfrm>
      </p:grpSpPr>
      <p:pic>
        <p:nvPicPr>
          <p:cNvPr id="3" name="Picture 18" descr="22458PICkZz_1024"/>
          <p:cNvPicPr>
            <a:picLocks noChangeAspect="1"/>
          </p:cNvPicPr>
          <p:nvPr/>
        </p:nvPicPr>
        <p:blipFill>
          <a:blip r:embed="rId2"/>
          <a:srcRect r="63069" b="84206"/>
          <a:stretch>
            <a:fillRect/>
          </a:stretch>
        </p:blipFill>
        <p:spPr bwMode="auto">
          <a:xfrm>
            <a:off x="0" y="0"/>
            <a:ext cx="9144000" cy="312738"/>
          </a:xfrm>
          <a:prstGeom prst="rect">
            <a:avLst/>
          </a:prstGeom>
          <a:noFill/>
          <a:ln w="9525">
            <a:noFill/>
            <a:miter lim="800000"/>
            <a:headEnd/>
            <a:tailEnd/>
          </a:ln>
        </p:spPr>
      </p:pic>
      <p:pic>
        <p:nvPicPr>
          <p:cNvPr id="4" name="图片 54280" descr="优翼不带字1"/>
          <p:cNvPicPr>
            <a:picLocks noChangeAspect="1"/>
          </p:cNvPicPr>
          <p:nvPr/>
        </p:nvPicPr>
        <p:blipFill>
          <a:blip r:embed="rId3">
            <a:clrChange>
              <a:clrFrom>
                <a:srgbClr val="F9F9F9"/>
              </a:clrFrom>
              <a:clrTo>
                <a:srgbClr val="F9F9F9">
                  <a:alpha val="0"/>
                </a:srgbClr>
              </a:clrTo>
            </a:clrChange>
          </a:blip>
          <a:srcRect l="4703" t="3484" r="17938" b="6213"/>
          <a:stretch>
            <a:fillRect/>
          </a:stretch>
        </p:blipFill>
        <p:spPr bwMode="auto">
          <a:xfrm>
            <a:off x="8180388" y="7938"/>
            <a:ext cx="909637" cy="407987"/>
          </a:xfrm>
          <a:prstGeom prst="rect">
            <a:avLst/>
          </a:prstGeom>
          <a:noFill/>
          <a:ln w="9525">
            <a:noFill/>
            <a:miter lim="800000"/>
            <a:headEnd/>
            <a:tailEnd/>
          </a:ln>
        </p:spPr>
      </p:pic>
      <p:pic>
        <p:nvPicPr>
          <p:cNvPr id="5" name="Picture 16" descr="22458PICkZz_1024"/>
          <p:cNvPicPr>
            <a:picLocks noChangeAspect="1"/>
          </p:cNvPicPr>
          <p:nvPr/>
        </p:nvPicPr>
        <p:blipFill>
          <a:blip r:embed="rId2"/>
          <a:srcRect r="20149" b="82805"/>
          <a:stretch>
            <a:fillRect/>
          </a:stretch>
        </p:blipFill>
        <p:spPr bwMode="auto">
          <a:xfrm>
            <a:off x="0" y="6537325"/>
            <a:ext cx="9144000" cy="322263"/>
          </a:xfrm>
          <a:prstGeom prst="rect">
            <a:avLst/>
          </a:prstGeom>
          <a:noFill/>
          <a:ln w="9525">
            <a:noFill/>
            <a:miter lim="800000"/>
            <a:headEnd/>
            <a:tailEnd/>
          </a:ln>
        </p:spPr>
      </p:pic>
      <p:sp>
        <p:nvSpPr>
          <p:cNvPr id="6" name="文本框 1"/>
          <p:cNvSpPr txBox="1">
            <a:spLocks noChangeArrowheads="1"/>
          </p:cNvSpPr>
          <p:nvPr/>
        </p:nvSpPr>
        <p:spPr bwMode="auto">
          <a:xfrm>
            <a:off x="3373438" y="6469063"/>
            <a:ext cx="2395537" cy="365125"/>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b="1" smtClean="0">
                <a:solidFill>
                  <a:srgbClr val="0000FF"/>
                </a:solidFill>
                <a:latin typeface="Times New Roman" panose="02020603050405020304" pitchFamily="18" charset="0"/>
                <a:ea typeface="方正大黑_GBK" pitchFamily="65" charset="-122"/>
              </a:rPr>
              <a:t>www.youyi100.com</a:t>
            </a:r>
            <a:endParaRPr lang="en-US" altLang="zh-CN" b="1" smtClean="0">
              <a:solidFill>
                <a:srgbClr val="0000FF"/>
              </a:solidFill>
              <a:latin typeface="Times New Roman" panose="02020603050405020304" pitchFamily="18" charset="0"/>
              <a:ea typeface="方正大黑_GBK" pitchFamily="65" charset="-122"/>
            </a:endParaRPr>
          </a:p>
        </p:txBody>
      </p:sp>
      <p:sp>
        <p:nvSpPr>
          <p:cNvPr id="2" name="标题 1"/>
          <p:cNvSpPr>
            <a:spLocks noGrp="1"/>
          </p:cNvSpPr>
          <p:nvPr>
            <p:ph type="title"/>
          </p:nvPr>
        </p:nvSpPr>
        <p:spPr>
          <a:xfrm>
            <a:off x="838200" y="365125"/>
            <a:ext cx="10515600" cy="1325563"/>
          </a:xfrm>
        </p:spPr>
        <p:txBody>
          <a:bodyPr/>
          <a:lstStyle/>
          <a:p>
            <a:r>
              <a:rPr lang="zh-CN" altLang="en-US" noProof="1" smtClean="0"/>
              <a:t>单击此处编辑母版标题样式</a:t>
            </a:r>
            <a:endParaRPr lang="zh-CN" altLang="en-US" noProof="1"/>
          </a:p>
        </p:txBody>
      </p:sp>
      <p:sp>
        <p:nvSpPr>
          <p:cNvPr id="7" name="日期占位符 2"/>
          <p:cNvSpPr>
            <a:spLocks noGrp="1"/>
          </p:cNvSpPr>
          <p:nvPr>
            <p:ph type="dt" sz="half" idx="10"/>
          </p:nvPr>
        </p:nvSpPr>
        <p:spPr>
          <a:xfrm>
            <a:off x="838200" y="6356350"/>
            <a:ext cx="27432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8" name="页脚占位符 3"/>
          <p:cNvSpPr>
            <a:spLocks noGrp="1"/>
          </p:cNvSpPr>
          <p:nvPr>
            <p:ph type="ftr" sz="quarter" idx="11"/>
          </p:nvPr>
        </p:nvSpPr>
        <p:spPr>
          <a:xfrm>
            <a:off x="4038600" y="6356350"/>
            <a:ext cx="41148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9" name="灯片编号占位符 4"/>
          <p:cNvSpPr>
            <a:spLocks noGrp="1"/>
          </p:cNvSpPr>
          <p:nvPr>
            <p:ph type="sldNum" sz="quarter" idx="12"/>
          </p:nvPr>
        </p:nvSpPr>
        <p:spPr>
          <a:xfrm>
            <a:off x="8610600" y="6356350"/>
            <a:ext cx="2743200" cy="365125"/>
          </a:xfrm>
        </p:spPr>
        <p:txBody>
          <a:bodyPr vert="horz" wrap="square" lIns="91440" tIns="45720" rIns="91440" bIns="45720" numCol="1" anchor="t" anchorCtr="0" compatLnSpc="1"/>
          <a:lstStyle>
            <a:lvl1pPr>
              <a:buFont typeface="Arial" panose="020B0604020202020204" pitchFamily="34" charset="0"/>
              <a:buNone/>
              <a:defRPr>
                <a:latin typeface="Arial" panose="020B0604020202020204" pitchFamily="34" charset="0"/>
                <a:ea typeface="宋体" panose="02010600030101010101" pitchFamily="2" charset="-122"/>
              </a:defRPr>
            </a:lvl1pPr>
          </a:lstStyle>
          <a:p>
            <a:pPr>
              <a:defRPr/>
            </a:pPr>
            <a:fld id="{C9B39730-EEA3-4BE5-93C0-6B100E789BE3}" type="slidenum">
              <a:rPr lang="zh-CN" altLang="en-US"/>
            </a:fld>
            <a:endParaRPr lang="zh-CN" altLang="en-US"/>
          </a:p>
        </p:txBody>
      </p:sp>
    </p:spTree>
  </p:cSld>
  <p:clrMapOvr>
    <a:masterClrMapping/>
  </p:clrMapOvr>
  <p:transition>
    <p:random/>
  </p:transition>
  <p:hf sldNum="0" hdr="0" ftr="0" dt="0"/>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transition>
    <p:random/>
  </p:transition>
  <p:hf sldNum="0" hdr="0" ftr="0" dt="0"/>
</p:sldLayout>
</file>

<file path=ppt/slideLayouts/slideLayout65.xml><?xml version="1.0" encoding="utf-8"?>
<p:sldLayout xmlns:a="http://schemas.openxmlformats.org/drawingml/2006/main" xmlns:r="http://schemas.openxmlformats.org/officeDocument/2006/relationships" xmlns:p="http://schemas.openxmlformats.org/presentationml/2006/main" type="blank" showMasterSp="0">
  <p:cSld name="空白">
    <p:spTree>
      <p:nvGrpSpPr>
        <p:cNvPr id="1" name=""/>
        <p:cNvGrpSpPr/>
        <p:nvPr/>
      </p:nvGrpSpPr>
      <p:grpSpPr>
        <a:xfrm>
          <a:off x="0" y="0"/>
          <a:ext cx="0" cy="0"/>
          <a:chOff x="0" y="0"/>
          <a:chExt cx="0" cy="0"/>
        </a:xfrm>
      </p:grpSpPr>
      <p:pic>
        <p:nvPicPr>
          <p:cNvPr id="2" name="Picture 18" descr="22458PICkZz_1024"/>
          <p:cNvPicPr>
            <a:picLocks noChangeAspect="1"/>
          </p:cNvPicPr>
          <p:nvPr/>
        </p:nvPicPr>
        <p:blipFill>
          <a:blip r:embed="rId2"/>
          <a:srcRect r="63069" b="84206"/>
          <a:stretch>
            <a:fillRect/>
          </a:stretch>
        </p:blipFill>
        <p:spPr bwMode="auto">
          <a:xfrm>
            <a:off x="0" y="0"/>
            <a:ext cx="9144000" cy="312738"/>
          </a:xfrm>
          <a:prstGeom prst="rect">
            <a:avLst/>
          </a:prstGeom>
          <a:noFill/>
          <a:ln w="9525">
            <a:noFill/>
            <a:miter lim="800000"/>
            <a:headEnd/>
            <a:tailEnd/>
          </a:ln>
        </p:spPr>
      </p:pic>
      <p:pic>
        <p:nvPicPr>
          <p:cNvPr id="3" name="图片 54280" descr="优翼不带字1"/>
          <p:cNvPicPr>
            <a:picLocks noChangeAspect="1"/>
          </p:cNvPicPr>
          <p:nvPr/>
        </p:nvPicPr>
        <p:blipFill>
          <a:blip r:embed="rId3">
            <a:clrChange>
              <a:clrFrom>
                <a:srgbClr val="F9F9F9"/>
              </a:clrFrom>
              <a:clrTo>
                <a:srgbClr val="F9F9F9">
                  <a:alpha val="0"/>
                </a:srgbClr>
              </a:clrTo>
            </a:clrChange>
          </a:blip>
          <a:srcRect l="4703" t="3484" r="17938" b="6213"/>
          <a:stretch>
            <a:fillRect/>
          </a:stretch>
        </p:blipFill>
        <p:spPr bwMode="auto">
          <a:xfrm>
            <a:off x="8180388" y="7938"/>
            <a:ext cx="909637" cy="407987"/>
          </a:xfrm>
          <a:prstGeom prst="rect">
            <a:avLst/>
          </a:prstGeom>
          <a:noFill/>
          <a:ln w="9525">
            <a:noFill/>
            <a:miter lim="800000"/>
            <a:headEnd/>
            <a:tailEnd/>
          </a:ln>
        </p:spPr>
      </p:pic>
      <p:pic>
        <p:nvPicPr>
          <p:cNvPr id="4" name="Picture 16" descr="22458PICkZz_1024"/>
          <p:cNvPicPr>
            <a:picLocks noChangeAspect="1"/>
          </p:cNvPicPr>
          <p:nvPr/>
        </p:nvPicPr>
        <p:blipFill>
          <a:blip r:embed="rId2"/>
          <a:srcRect r="20149" b="82805"/>
          <a:stretch>
            <a:fillRect/>
          </a:stretch>
        </p:blipFill>
        <p:spPr bwMode="auto">
          <a:xfrm>
            <a:off x="0" y="6537325"/>
            <a:ext cx="9144000" cy="322263"/>
          </a:xfrm>
          <a:prstGeom prst="rect">
            <a:avLst/>
          </a:prstGeom>
          <a:noFill/>
          <a:ln w="9525">
            <a:noFill/>
            <a:miter lim="800000"/>
            <a:headEnd/>
            <a:tailEnd/>
          </a:ln>
        </p:spPr>
      </p:pic>
      <p:sp>
        <p:nvSpPr>
          <p:cNvPr id="5" name="文本框 1"/>
          <p:cNvSpPr txBox="1">
            <a:spLocks noChangeArrowheads="1"/>
          </p:cNvSpPr>
          <p:nvPr/>
        </p:nvSpPr>
        <p:spPr bwMode="auto">
          <a:xfrm>
            <a:off x="3373438" y="6469063"/>
            <a:ext cx="2395537" cy="365125"/>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b="1" smtClean="0">
                <a:solidFill>
                  <a:srgbClr val="0000FF"/>
                </a:solidFill>
                <a:latin typeface="Times New Roman" panose="02020603050405020304" pitchFamily="18" charset="0"/>
                <a:ea typeface="方正大黑_GBK" pitchFamily="65" charset="-122"/>
              </a:rPr>
              <a:t>www.youyi100.com</a:t>
            </a:r>
            <a:endParaRPr lang="en-US" altLang="zh-CN" b="1" smtClean="0">
              <a:solidFill>
                <a:srgbClr val="0000FF"/>
              </a:solidFill>
              <a:latin typeface="Times New Roman" panose="02020603050405020304" pitchFamily="18" charset="0"/>
              <a:ea typeface="方正大黑_GBK" pitchFamily="65" charset="-122"/>
            </a:endParaRPr>
          </a:p>
        </p:txBody>
      </p:sp>
      <p:sp>
        <p:nvSpPr>
          <p:cNvPr id="6" name="Rectangle 4"/>
          <p:cNvSpPr>
            <a:spLocks noGrp="1"/>
          </p:cNvSpPr>
          <p:nvPr>
            <p:ph type="dt" sz="half" idx="10"/>
          </p:nvPr>
        </p:nvSpPr>
        <p:spPr>
          <a:xfrm>
            <a:off x="457200" y="6245225"/>
            <a:ext cx="2133600" cy="476250"/>
          </a:xfrm>
          <a:prstGeom prst="rect">
            <a:avLst/>
          </a:prstGeo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7" name="Rectangle 5"/>
          <p:cNvSpPr>
            <a:spLocks noGrp="1"/>
          </p:cNvSpPr>
          <p:nvPr>
            <p:ph type="ftr" sz="quarter" idx="11"/>
          </p:nvPr>
        </p:nvSpPr>
        <p:spPr>
          <a:xfrm>
            <a:off x="3124200" y="6245225"/>
            <a:ext cx="2895600" cy="476250"/>
          </a:xfrm>
          <a:prstGeom prst="rect">
            <a:avLst/>
          </a:prstGeo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p>
        </p:txBody>
      </p:sp>
      <p:sp>
        <p:nvSpPr>
          <p:cNvPr id="8" name="Rectangle 6"/>
          <p:cNvSpPr>
            <a:spLocks noGrp="1"/>
          </p:cNvSpPr>
          <p:nvPr>
            <p:ph type="sldNum" sz="quarter" idx="12"/>
          </p:nvPr>
        </p:nvSpPr>
        <p:spPr>
          <a:xfrm>
            <a:off x="6553200" y="6245225"/>
            <a:ext cx="2133600" cy="476250"/>
          </a:xfrm>
          <a:prstGeom prst="rect">
            <a:avLst/>
          </a:prstGeom>
        </p:spPr>
        <p:txBody>
          <a:bodyPr vert="horz" wrap="square" lIns="91440" tIns="45720" rIns="91440" bIns="45720" numCol="1" anchor="t" anchorCtr="0" compatLnSpc="1"/>
          <a:lstStyle>
            <a:lvl1pPr>
              <a:buFont typeface="Arial" panose="020B0604020202020204" pitchFamily="34" charset="0"/>
              <a:buNone/>
              <a:defRPr>
                <a:latin typeface="Arial" panose="020B0604020202020204" pitchFamily="34" charset="0"/>
                <a:ea typeface="宋体" panose="02010600030101010101" pitchFamily="2" charset="-122"/>
              </a:defRPr>
            </a:lvl1pPr>
          </a:lstStyle>
          <a:p>
            <a:pPr>
              <a:defRPr/>
            </a:pPr>
            <a:fld id="{762A6186-F3F1-46B2-BEE0-240E08923517}" type="slidenum">
              <a:rPr lang="zh-CN" altLang="zh-CN"/>
            </a:fld>
            <a:endParaRPr lang="zh-CN" altLang="zh-CN"/>
          </a:p>
        </p:txBody>
      </p:sp>
    </p:spTree>
  </p:cSld>
  <p:clrMapOvr>
    <a:masterClrMapping/>
  </p:clrMapOvr>
  <p:transition>
    <p:random/>
  </p:transition>
  <p:hf sldNum="0" hdr="0" ftr="0" dt="0"/>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showMasterSp="0" userDrawn="1">
  <p:cSld name="自定义版式">
    <p:spTree>
      <p:nvGrpSpPr>
        <p:cNvPr id="1" name=""/>
        <p:cNvGrpSpPr/>
        <p:nvPr/>
      </p:nvGrpSpPr>
      <p:grpSpPr>
        <a:xfrm>
          <a:off x="0" y="0"/>
          <a:ext cx="0" cy="0"/>
          <a:chOff x="0" y="0"/>
          <a:chExt cx="0" cy="0"/>
        </a:xfrm>
      </p:grpSpPr>
      <p:pic>
        <p:nvPicPr>
          <p:cNvPr id="3" name="Picture 18" descr="22458PICkZz_1024"/>
          <p:cNvPicPr>
            <a:picLocks noChangeAspect="1"/>
          </p:cNvPicPr>
          <p:nvPr/>
        </p:nvPicPr>
        <p:blipFill>
          <a:blip r:embed="rId2"/>
          <a:srcRect r="63069" b="84206"/>
          <a:stretch>
            <a:fillRect/>
          </a:stretch>
        </p:blipFill>
        <p:spPr bwMode="auto">
          <a:xfrm>
            <a:off x="0" y="0"/>
            <a:ext cx="9144000" cy="312738"/>
          </a:xfrm>
          <a:prstGeom prst="rect">
            <a:avLst/>
          </a:prstGeom>
          <a:noFill/>
          <a:ln w="9525">
            <a:noFill/>
            <a:miter lim="800000"/>
            <a:headEnd/>
            <a:tailEnd/>
          </a:ln>
        </p:spPr>
      </p:pic>
      <p:pic>
        <p:nvPicPr>
          <p:cNvPr id="4" name="图片 54280" descr="优翼不带字1"/>
          <p:cNvPicPr>
            <a:picLocks noChangeAspect="1"/>
          </p:cNvPicPr>
          <p:nvPr/>
        </p:nvPicPr>
        <p:blipFill>
          <a:blip r:embed="rId3">
            <a:clrChange>
              <a:clrFrom>
                <a:srgbClr val="F9F9F9"/>
              </a:clrFrom>
              <a:clrTo>
                <a:srgbClr val="F9F9F9">
                  <a:alpha val="0"/>
                </a:srgbClr>
              </a:clrTo>
            </a:clrChange>
          </a:blip>
          <a:srcRect l="4703" t="3484" r="17938" b="6213"/>
          <a:stretch>
            <a:fillRect/>
          </a:stretch>
        </p:blipFill>
        <p:spPr bwMode="auto">
          <a:xfrm>
            <a:off x="8180388" y="7938"/>
            <a:ext cx="909637" cy="407987"/>
          </a:xfrm>
          <a:prstGeom prst="rect">
            <a:avLst/>
          </a:prstGeom>
          <a:noFill/>
          <a:ln w="9525">
            <a:noFill/>
            <a:miter lim="800000"/>
            <a:headEnd/>
            <a:tailEnd/>
          </a:ln>
        </p:spPr>
      </p:pic>
      <p:pic>
        <p:nvPicPr>
          <p:cNvPr id="5" name="Picture 16" descr="22458PICkZz_1024"/>
          <p:cNvPicPr>
            <a:picLocks noChangeAspect="1"/>
          </p:cNvPicPr>
          <p:nvPr/>
        </p:nvPicPr>
        <p:blipFill>
          <a:blip r:embed="rId2"/>
          <a:srcRect r="20149" b="82805"/>
          <a:stretch>
            <a:fillRect/>
          </a:stretch>
        </p:blipFill>
        <p:spPr bwMode="auto">
          <a:xfrm>
            <a:off x="0" y="6537325"/>
            <a:ext cx="9144000" cy="322263"/>
          </a:xfrm>
          <a:prstGeom prst="rect">
            <a:avLst/>
          </a:prstGeom>
          <a:noFill/>
          <a:ln w="9525">
            <a:noFill/>
            <a:miter lim="800000"/>
            <a:headEnd/>
            <a:tailEnd/>
          </a:ln>
        </p:spPr>
      </p:pic>
      <p:sp>
        <p:nvSpPr>
          <p:cNvPr id="6" name="文本框 1"/>
          <p:cNvSpPr txBox="1">
            <a:spLocks noChangeArrowheads="1"/>
          </p:cNvSpPr>
          <p:nvPr/>
        </p:nvSpPr>
        <p:spPr bwMode="auto">
          <a:xfrm>
            <a:off x="3373438" y="6469063"/>
            <a:ext cx="2395537" cy="365125"/>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b="1" smtClean="0">
                <a:solidFill>
                  <a:srgbClr val="0000FF"/>
                </a:solidFill>
                <a:latin typeface="Times New Roman" panose="02020603050405020304" pitchFamily="18" charset="0"/>
                <a:ea typeface="方正大黑_GBK" pitchFamily="65" charset="-122"/>
              </a:rPr>
              <a:t>www.youyi100.com</a:t>
            </a:r>
            <a:endParaRPr lang="en-US" altLang="zh-CN" b="1" smtClean="0">
              <a:solidFill>
                <a:srgbClr val="0000FF"/>
              </a:solidFill>
              <a:latin typeface="Times New Roman" panose="02020603050405020304" pitchFamily="18" charset="0"/>
              <a:ea typeface="方正大黑_GBK" pitchFamily="65" charset="-122"/>
            </a:endParaRPr>
          </a:p>
        </p:txBody>
      </p:sp>
      <p:sp>
        <p:nvSpPr>
          <p:cNvPr id="2" name="标题 1"/>
          <p:cNvSpPr>
            <a:spLocks noGrp="1"/>
          </p:cNvSpPr>
          <p:nvPr>
            <p:ph type="title"/>
          </p:nvPr>
        </p:nvSpPr>
        <p:spPr>
          <a:xfrm>
            <a:off x="838200" y="365125"/>
            <a:ext cx="10515600" cy="1325563"/>
          </a:xfrm>
        </p:spPr>
        <p:txBody>
          <a:bodyPr/>
          <a:lstStyle/>
          <a:p>
            <a:r>
              <a:rPr lang="zh-CN" altLang="en-US" noProof="1" smtClean="0"/>
              <a:t>单击此处编辑母版标题样式</a:t>
            </a:r>
            <a:endParaRPr lang="zh-CN" altLang="en-US" noProof="1"/>
          </a:p>
        </p:txBody>
      </p:sp>
      <p:sp>
        <p:nvSpPr>
          <p:cNvPr id="7" name="日期占位符 2"/>
          <p:cNvSpPr>
            <a:spLocks noGrp="1"/>
          </p:cNvSpPr>
          <p:nvPr>
            <p:ph type="dt" sz="half" idx="10"/>
          </p:nvPr>
        </p:nvSpPr>
        <p:spPr>
          <a:xfrm>
            <a:off x="838200" y="6356350"/>
            <a:ext cx="27432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8" name="页脚占位符 3"/>
          <p:cNvSpPr>
            <a:spLocks noGrp="1"/>
          </p:cNvSpPr>
          <p:nvPr>
            <p:ph type="ftr" sz="quarter" idx="11"/>
          </p:nvPr>
        </p:nvSpPr>
        <p:spPr>
          <a:xfrm>
            <a:off x="4038600" y="6356350"/>
            <a:ext cx="41148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9" name="灯片编号占位符 4"/>
          <p:cNvSpPr>
            <a:spLocks noGrp="1"/>
          </p:cNvSpPr>
          <p:nvPr>
            <p:ph type="sldNum" sz="quarter" idx="12"/>
          </p:nvPr>
        </p:nvSpPr>
        <p:spPr>
          <a:xfrm>
            <a:off x="8610600" y="6356350"/>
            <a:ext cx="2743200" cy="365125"/>
          </a:xfrm>
        </p:spPr>
        <p:txBody>
          <a:bodyPr vert="horz" wrap="square" lIns="91440" tIns="45720" rIns="91440" bIns="45720" numCol="1" anchor="t" anchorCtr="0" compatLnSpc="1"/>
          <a:lstStyle>
            <a:lvl1pPr>
              <a:buFont typeface="Arial" panose="020B0604020202020204" pitchFamily="34" charset="0"/>
              <a:buNone/>
              <a:defRPr>
                <a:latin typeface="Arial" panose="020B0604020202020204" pitchFamily="34" charset="0"/>
                <a:ea typeface="宋体" panose="02010600030101010101" pitchFamily="2" charset="-122"/>
              </a:defRPr>
            </a:lvl1pPr>
          </a:lstStyle>
          <a:p>
            <a:pPr>
              <a:defRPr/>
            </a:pPr>
            <a:fld id="{E91B1073-BD3C-4941-8FC2-E1470FDB1CD5}" type="slidenum">
              <a:rPr lang="zh-CN" altLang="en-US"/>
            </a:fld>
            <a:endParaRPr lang="zh-CN" altLang="en-US"/>
          </a:p>
        </p:txBody>
      </p:sp>
    </p:spTree>
  </p:cSld>
  <p:clrMapOvr>
    <a:masterClrMapping/>
  </p:clrMapOvr>
  <p:transition>
    <p:random/>
  </p:transition>
  <p:hf sldNum="0" hdr="0" ftr="0" dt="0"/>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showMasterSp="0" userDrawn="1">
  <p:cSld name="1_自定义版式">
    <p:spTree>
      <p:nvGrpSpPr>
        <p:cNvPr id="1" name=""/>
        <p:cNvGrpSpPr/>
        <p:nvPr/>
      </p:nvGrpSpPr>
      <p:grpSpPr>
        <a:xfrm>
          <a:off x="0" y="0"/>
          <a:ext cx="0" cy="0"/>
          <a:chOff x="0" y="0"/>
          <a:chExt cx="0" cy="0"/>
        </a:xfrm>
      </p:grpSpPr>
      <p:pic>
        <p:nvPicPr>
          <p:cNvPr id="3" name="Picture 18" descr="22458PICkZz_1024"/>
          <p:cNvPicPr>
            <a:picLocks noChangeAspect="1"/>
          </p:cNvPicPr>
          <p:nvPr/>
        </p:nvPicPr>
        <p:blipFill>
          <a:blip r:embed="rId2"/>
          <a:srcRect r="63069" b="84206"/>
          <a:stretch>
            <a:fillRect/>
          </a:stretch>
        </p:blipFill>
        <p:spPr bwMode="auto">
          <a:xfrm>
            <a:off x="0" y="0"/>
            <a:ext cx="9144000" cy="312738"/>
          </a:xfrm>
          <a:prstGeom prst="rect">
            <a:avLst/>
          </a:prstGeom>
          <a:noFill/>
          <a:ln w="9525">
            <a:noFill/>
            <a:miter lim="800000"/>
            <a:headEnd/>
            <a:tailEnd/>
          </a:ln>
        </p:spPr>
      </p:pic>
      <p:pic>
        <p:nvPicPr>
          <p:cNvPr id="4" name="图片 54280" descr="优翼不带字1"/>
          <p:cNvPicPr>
            <a:picLocks noChangeAspect="1"/>
          </p:cNvPicPr>
          <p:nvPr/>
        </p:nvPicPr>
        <p:blipFill>
          <a:blip r:embed="rId3">
            <a:clrChange>
              <a:clrFrom>
                <a:srgbClr val="F9F9F9"/>
              </a:clrFrom>
              <a:clrTo>
                <a:srgbClr val="F9F9F9">
                  <a:alpha val="0"/>
                </a:srgbClr>
              </a:clrTo>
            </a:clrChange>
          </a:blip>
          <a:srcRect l="4703" t="3484" r="17938" b="6213"/>
          <a:stretch>
            <a:fillRect/>
          </a:stretch>
        </p:blipFill>
        <p:spPr bwMode="auto">
          <a:xfrm>
            <a:off x="8180388" y="7938"/>
            <a:ext cx="909637" cy="407987"/>
          </a:xfrm>
          <a:prstGeom prst="rect">
            <a:avLst/>
          </a:prstGeom>
          <a:noFill/>
          <a:ln w="9525">
            <a:noFill/>
            <a:miter lim="800000"/>
            <a:headEnd/>
            <a:tailEnd/>
          </a:ln>
        </p:spPr>
      </p:pic>
      <p:pic>
        <p:nvPicPr>
          <p:cNvPr id="5" name="Picture 16" descr="22458PICkZz_1024"/>
          <p:cNvPicPr>
            <a:picLocks noChangeAspect="1"/>
          </p:cNvPicPr>
          <p:nvPr/>
        </p:nvPicPr>
        <p:blipFill>
          <a:blip r:embed="rId2"/>
          <a:srcRect r="20149" b="82805"/>
          <a:stretch>
            <a:fillRect/>
          </a:stretch>
        </p:blipFill>
        <p:spPr bwMode="auto">
          <a:xfrm>
            <a:off x="0" y="6537325"/>
            <a:ext cx="9144000" cy="322263"/>
          </a:xfrm>
          <a:prstGeom prst="rect">
            <a:avLst/>
          </a:prstGeom>
          <a:noFill/>
          <a:ln w="9525">
            <a:noFill/>
            <a:miter lim="800000"/>
            <a:headEnd/>
            <a:tailEnd/>
          </a:ln>
        </p:spPr>
      </p:pic>
      <p:sp>
        <p:nvSpPr>
          <p:cNvPr id="6" name="文本框 1"/>
          <p:cNvSpPr txBox="1">
            <a:spLocks noChangeArrowheads="1"/>
          </p:cNvSpPr>
          <p:nvPr/>
        </p:nvSpPr>
        <p:spPr bwMode="auto">
          <a:xfrm>
            <a:off x="3373438" y="6469063"/>
            <a:ext cx="2395537" cy="365125"/>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b="1" smtClean="0">
                <a:solidFill>
                  <a:srgbClr val="0000FF"/>
                </a:solidFill>
                <a:latin typeface="Times New Roman" panose="02020603050405020304" pitchFamily="18" charset="0"/>
                <a:ea typeface="方正大黑_GBK" pitchFamily="65" charset="-122"/>
              </a:rPr>
              <a:t>www.youyi100.com</a:t>
            </a:r>
            <a:endParaRPr lang="en-US" altLang="zh-CN" b="1" smtClean="0">
              <a:solidFill>
                <a:srgbClr val="0000FF"/>
              </a:solidFill>
              <a:latin typeface="Times New Roman" panose="02020603050405020304" pitchFamily="18" charset="0"/>
              <a:ea typeface="方正大黑_GBK" pitchFamily="65" charset="-122"/>
            </a:endParaRPr>
          </a:p>
        </p:txBody>
      </p:sp>
      <p:sp>
        <p:nvSpPr>
          <p:cNvPr id="2" name="标题 1"/>
          <p:cNvSpPr>
            <a:spLocks noGrp="1"/>
          </p:cNvSpPr>
          <p:nvPr>
            <p:ph type="title"/>
          </p:nvPr>
        </p:nvSpPr>
        <p:spPr>
          <a:xfrm>
            <a:off x="838200" y="365125"/>
            <a:ext cx="10515600" cy="1325563"/>
          </a:xfrm>
        </p:spPr>
        <p:txBody>
          <a:bodyPr/>
          <a:lstStyle/>
          <a:p>
            <a:r>
              <a:rPr lang="zh-CN" altLang="en-US" noProof="1" smtClean="0"/>
              <a:t>单击此处编辑母版标题样式</a:t>
            </a:r>
            <a:endParaRPr lang="zh-CN" altLang="en-US" noProof="1"/>
          </a:p>
        </p:txBody>
      </p:sp>
      <p:sp>
        <p:nvSpPr>
          <p:cNvPr id="7" name="日期占位符 2"/>
          <p:cNvSpPr>
            <a:spLocks noGrp="1"/>
          </p:cNvSpPr>
          <p:nvPr>
            <p:ph type="dt" sz="half" idx="10"/>
          </p:nvPr>
        </p:nvSpPr>
        <p:spPr>
          <a:xfrm>
            <a:off x="838200" y="6356350"/>
            <a:ext cx="27432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8" name="页脚占位符 3"/>
          <p:cNvSpPr>
            <a:spLocks noGrp="1"/>
          </p:cNvSpPr>
          <p:nvPr>
            <p:ph type="ftr" sz="quarter" idx="11"/>
          </p:nvPr>
        </p:nvSpPr>
        <p:spPr>
          <a:xfrm>
            <a:off x="4038600" y="6356350"/>
            <a:ext cx="41148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9" name="灯片编号占位符 4"/>
          <p:cNvSpPr>
            <a:spLocks noGrp="1"/>
          </p:cNvSpPr>
          <p:nvPr>
            <p:ph type="sldNum" sz="quarter" idx="12"/>
          </p:nvPr>
        </p:nvSpPr>
        <p:spPr>
          <a:xfrm>
            <a:off x="8610600" y="6356350"/>
            <a:ext cx="2743200" cy="365125"/>
          </a:xfrm>
        </p:spPr>
        <p:txBody>
          <a:bodyPr vert="horz" wrap="square" lIns="91440" tIns="45720" rIns="91440" bIns="45720" numCol="1" anchor="t" anchorCtr="0" compatLnSpc="1"/>
          <a:lstStyle>
            <a:lvl1pPr>
              <a:buFont typeface="Arial" panose="020B0604020202020204" pitchFamily="34" charset="0"/>
              <a:buNone/>
              <a:defRPr>
                <a:latin typeface="Arial" panose="020B0604020202020204" pitchFamily="34" charset="0"/>
                <a:ea typeface="宋体" panose="02010600030101010101" pitchFamily="2" charset="-122"/>
              </a:defRPr>
            </a:lvl1pPr>
          </a:lstStyle>
          <a:p>
            <a:pPr>
              <a:defRPr/>
            </a:pPr>
            <a:fld id="{82C356D5-656C-4DC3-B348-814EA5E0F139}" type="slidenum">
              <a:rPr lang="zh-CN" altLang="en-US"/>
            </a:fld>
            <a:endParaRPr lang="zh-CN" altLang="en-US"/>
          </a:p>
        </p:txBody>
      </p:sp>
    </p:spTree>
  </p:cSld>
  <p:clrMapOvr>
    <a:masterClrMapping/>
  </p:clrMapOvr>
  <p:transition>
    <p:random/>
  </p:transition>
  <p:hf sldNum="0" hdr="0" ftr="0" dt="0"/>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showMasterSp="0" userDrawn="1">
  <p:cSld name="2_自定义版式">
    <p:spTree>
      <p:nvGrpSpPr>
        <p:cNvPr id="1" name=""/>
        <p:cNvGrpSpPr/>
        <p:nvPr/>
      </p:nvGrpSpPr>
      <p:grpSpPr>
        <a:xfrm>
          <a:off x="0" y="0"/>
          <a:ext cx="0" cy="0"/>
          <a:chOff x="0" y="0"/>
          <a:chExt cx="0" cy="0"/>
        </a:xfrm>
      </p:grpSpPr>
      <p:pic>
        <p:nvPicPr>
          <p:cNvPr id="3" name="Picture 18" descr="22458PICkZz_1024"/>
          <p:cNvPicPr>
            <a:picLocks noChangeAspect="1"/>
          </p:cNvPicPr>
          <p:nvPr/>
        </p:nvPicPr>
        <p:blipFill>
          <a:blip r:embed="rId2"/>
          <a:srcRect r="63069" b="84206"/>
          <a:stretch>
            <a:fillRect/>
          </a:stretch>
        </p:blipFill>
        <p:spPr bwMode="auto">
          <a:xfrm>
            <a:off x="0" y="0"/>
            <a:ext cx="9144000" cy="312738"/>
          </a:xfrm>
          <a:prstGeom prst="rect">
            <a:avLst/>
          </a:prstGeom>
          <a:noFill/>
          <a:ln w="9525">
            <a:noFill/>
            <a:miter lim="800000"/>
            <a:headEnd/>
            <a:tailEnd/>
          </a:ln>
        </p:spPr>
      </p:pic>
      <p:pic>
        <p:nvPicPr>
          <p:cNvPr id="4" name="图片 54280" descr="优翼不带字1"/>
          <p:cNvPicPr>
            <a:picLocks noChangeAspect="1"/>
          </p:cNvPicPr>
          <p:nvPr/>
        </p:nvPicPr>
        <p:blipFill>
          <a:blip r:embed="rId3">
            <a:clrChange>
              <a:clrFrom>
                <a:srgbClr val="F9F9F9"/>
              </a:clrFrom>
              <a:clrTo>
                <a:srgbClr val="F9F9F9">
                  <a:alpha val="0"/>
                </a:srgbClr>
              </a:clrTo>
            </a:clrChange>
          </a:blip>
          <a:srcRect l="4703" t="3484" r="17938" b="6213"/>
          <a:stretch>
            <a:fillRect/>
          </a:stretch>
        </p:blipFill>
        <p:spPr bwMode="auto">
          <a:xfrm>
            <a:off x="8180388" y="7938"/>
            <a:ext cx="909637" cy="407987"/>
          </a:xfrm>
          <a:prstGeom prst="rect">
            <a:avLst/>
          </a:prstGeom>
          <a:noFill/>
          <a:ln w="9525">
            <a:noFill/>
            <a:miter lim="800000"/>
            <a:headEnd/>
            <a:tailEnd/>
          </a:ln>
        </p:spPr>
      </p:pic>
      <p:pic>
        <p:nvPicPr>
          <p:cNvPr id="5" name="Picture 16" descr="22458PICkZz_1024"/>
          <p:cNvPicPr>
            <a:picLocks noChangeAspect="1"/>
          </p:cNvPicPr>
          <p:nvPr/>
        </p:nvPicPr>
        <p:blipFill>
          <a:blip r:embed="rId2"/>
          <a:srcRect r="20149" b="82805"/>
          <a:stretch>
            <a:fillRect/>
          </a:stretch>
        </p:blipFill>
        <p:spPr bwMode="auto">
          <a:xfrm>
            <a:off x="0" y="6537325"/>
            <a:ext cx="9144000" cy="322263"/>
          </a:xfrm>
          <a:prstGeom prst="rect">
            <a:avLst/>
          </a:prstGeom>
          <a:noFill/>
          <a:ln w="9525">
            <a:noFill/>
            <a:miter lim="800000"/>
            <a:headEnd/>
            <a:tailEnd/>
          </a:ln>
        </p:spPr>
      </p:pic>
      <p:sp>
        <p:nvSpPr>
          <p:cNvPr id="6" name="文本框 1"/>
          <p:cNvSpPr txBox="1">
            <a:spLocks noChangeArrowheads="1"/>
          </p:cNvSpPr>
          <p:nvPr/>
        </p:nvSpPr>
        <p:spPr bwMode="auto">
          <a:xfrm>
            <a:off x="3373438" y="6469063"/>
            <a:ext cx="2395537" cy="365125"/>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b="1" smtClean="0">
                <a:solidFill>
                  <a:srgbClr val="0000FF"/>
                </a:solidFill>
                <a:latin typeface="Times New Roman" panose="02020603050405020304" pitchFamily="18" charset="0"/>
                <a:ea typeface="方正大黑_GBK" pitchFamily="65" charset="-122"/>
              </a:rPr>
              <a:t>www.youyi100.com</a:t>
            </a:r>
            <a:endParaRPr lang="en-US" altLang="zh-CN" b="1" smtClean="0">
              <a:solidFill>
                <a:srgbClr val="0000FF"/>
              </a:solidFill>
              <a:latin typeface="Times New Roman" panose="02020603050405020304" pitchFamily="18" charset="0"/>
              <a:ea typeface="方正大黑_GBK" pitchFamily="65" charset="-122"/>
            </a:endParaRPr>
          </a:p>
        </p:txBody>
      </p:sp>
      <p:sp>
        <p:nvSpPr>
          <p:cNvPr id="2" name="标题 1"/>
          <p:cNvSpPr>
            <a:spLocks noGrp="1"/>
          </p:cNvSpPr>
          <p:nvPr>
            <p:ph type="title"/>
          </p:nvPr>
        </p:nvSpPr>
        <p:spPr>
          <a:xfrm>
            <a:off x="838200" y="365125"/>
            <a:ext cx="10515600" cy="1325563"/>
          </a:xfrm>
        </p:spPr>
        <p:txBody>
          <a:bodyPr/>
          <a:lstStyle/>
          <a:p>
            <a:r>
              <a:rPr lang="zh-CN" altLang="en-US" noProof="1" smtClean="0"/>
              <a:t>单击此处编辑母版标题样式</a:t>
            </a:r>
            <a:endParaRPr lang="zh-CN" altLang="en-US" noProof="1"/>
          </a:p>
        </p:txBody>
      </p:sp>
      <p:sp>
        <p:nvSpPr>
          <p:cNvPr id="7" name="日期占位符 2"/>
          <p:cNvSpPr>
            <a:spLocks noGrp="1"/>
          </p:cNvSpPr>
          <p:nvPr>
            <p:ph type="dt" sz="half" idx="10"/>
          </p:nvPr>
        </p:nvSpPr>
        <p:spPr>
          <a:xfrm>
            <a:off x="838200" y="6356350"/>
            <a:ext cx="27432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8" name="页脚占位符 3"/>
          <p:cNvSpPr>
            <a:spLocks noGrp="1"/>
          </p:cNvSpPr>
          <p:nvPr>
            <p:ph type="ftr" sz="quarter" idx="11"/>
          </p:nvPr>
        </p:nvSpPr>
        <p:spPr>
          <a:xfrm>
            <a:off x="4038600" y="6356350"/>
            <a:ext cx="41148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9" name="灯片编号占位符 4"/>
          <p:cNvSpPr>
            <a:spLocks noGrp="1"/>
          </p:cNvSpPr>
          <p:nvPr>
            <p:ph type="sldNum" sz="quarter" idx="12"/>
          </p:nvPr>
        </p:nvSpPr>
        <p:spPr>
          <a:xfrm>
            <a:off x="8610600" y="6356350"/>
            <a:ext cx="2743200" cy="365125"/>
          </a:xfrm>
        </p:spPr>
        <p:txBody>
          <a:bodyPr vert="horz" wrap="square" lIns="91440" tIns="45720" rIns="91440" bIns="45720" numCol="1" anchor="t" anchorCtr="0" compatLnSpc="1"/>
          <a:lstStyle>
            <a:lvl1pPr>
              <a:buFont typeface="Arial" panose="020B0604020202020204" pitchFamily="34" charset="0"/>
              <a:buNone/>
              <a:defRPr>
                <a:latin typeface="Arial" panose="020B0604020202020204" pitchFamily="34" charset="0"/>
                <a:ea typeface="宋体" panose="02010600030101010101" pitchFamily="2" charset="-122"/>
              </a:defRPr>
            </a:lvl1pPr>
          </a:lstStyle>
          <a:p>
            <a:pPr>
              <a:defRPr/>
            </a:pPr>
            <a:fld id="{1E110467-2DED-449B-93D2-3EE4BB28A523}" type="slidenum">
              <a:rPr lang="zh-CN" altLang="en-US"/>
            </a:fld>
            <a:endParaRPr lang="zh-CN" altLang="en-US"/>
          </a:p>
        </p:txBody>
      </p:sp>
    </p:spTree>
  </p:cSld>
  <p:clrMapOvr>
    <a:masterClrMapping/>
  </p:clrMapOvr>
  <p:transition>
    <p:random/>
  </p:transition>
  <p:hf sldNum="0" hdr="0" ftr="0" dt="0"/>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showMasterSp="0" userDrawn="1">
  <p:cSld name="3_自定义版式">
    <p:spTree>
      <p:nvGrpSpPr>
        <p:cNvPr id="1" name=""/>
        <p:cNvGrpSpPr/>
        <p:nvPr/>
      </p:nvGrpSpPr>
      <p:grpSpPr>
        <a:xfrm>
          <a:off x="0" y="0"/>
          <a:ext cx="0" cy="0"/>
          <a:chOff x="0" y="0"/>
          <a:chExt cx="0" cy="0"/>
        </a:xfrm>
      </p:grpSpPr>
      <p:pic>
        <p:nvPicPr>
          <p:cNvPr id="3" name="Picture 18" descr="22458PICkZz_1024"/>
          <p:cNvPicPr>
            <a:picLocks noChangeAspect="1"/>
          </p:cNvPicPr>
          <p:nvPr/>
        </p:nvPicPr>
        <p:blipFill>
          <a:blip r:embed="rId2"/>
          <a:srcRect r="63069" b="84206"/>
          <a:stretch>
            <a:fillRect/>
          </a:stretch>
        </p:blipFill>
        <p:spPr bwMode="auto">
          <a:xfrm>
            <a:off x="0" y="0"/>
            <a:ext cx="9144000" cy="312738"/>
          </a:xfrm>
          <a:prstGeom prst="rect">
            <a:avLst/>
          </a:prstGeom>
          <a:noFill/>
          <a:ln w="9525">
            <a:noFill/>
            <a:miter lim="800000"/>
            <a:headEnd/>
            <a:tailEnd/>
          </a:ln>
        </p:spPr>
      </p:pic>
      <p:pic>
        <p:nvPicPr>
          <p:cNvPr id="4" name="图片 54280" descr="优翼不带字1"/>
          <p:cNvPicPr>
            <a:picLocks noChangeAspect="1"/>
          </p:cNvPicPr>
          <p:nvPr/>
        </p:nvPicPr>
        <p:blipFill>
          <a:blip r:embed="rId3">
            <a:clrChange>
              <a:clrFrom>
                <a:srgbClr val="F9F9F9"/>
              </a:clrFrom>
              <a:clrTo>
                <a:srgbClr val="F9F9F9">
                  <a:alpha val="0"/>
                </a:srgbClr>
              </a:clrTo>
            </a:clrChange>
          </a:blip>
          <a:srcRect l="4703" t="3484" r="17938" b="6213"/>
          <a:stretch>
            <a:fillRect/>
          </a:stretch>
        </p:blipFill>
        <p:spPr bwMode="auto">
          <a:xfrm>
            <a:off x="8180388" y="7938"/>
            <a:ext cx="909637" cy="407987"/>
          </a:xfrm>
          <a:prstGeom prst="rect">
            <a:avLst/>
          </a:prstGeom>
          <a:noFill/>
          <a:ln w="9525">
            <a:noFill/>
            <a:miter lim="800000"/>
            <a:headEnd/>
            <a:tailEnd/>
          </a:ln>
        </p:spPr>
      </p:pic>
      <p:pic>
        <p:nvPicPr>
          <p:cNvPr id="5" name="Picture 16" descr="22458PICkZz_1024"/>
          <p:cNvPicPr>
            <a:picLocks noChangeAspect="1"/>
          </p:cNvPicPr>
          <p:nvPr/>
        </p:nvPicPr>
        <p:blipFill>
          <a:blip r:embed="rId2"/>
          <a:srcRect r="20149" b="82805"/>
          <a:stretch>
            <a:fillRect/>
          </a:stretch>
        </p:blipFill>
        <p:spPr bwMode="auto">
          <a:xfrm>
            <a:off x="0" y="6537325"/>
            <a:ext cx="9144000" cy="322263"/>
          </a:xfrm>
          <a:prstGeom prst="rect">
            <a:avLst/>
          </a:prstGeom>
          <a:noFill/>
          <a:ln w="9525">
            <a:noFill/>
            <a:miter lim="800000"/>
            <a:headEnd/>
            <a:tailEnd/>
          </a:ln>
        </p:spPr>
      </p:pic>
      <p:sp>
        <p:nvSpPr>
          <p:cNvPr id="6" name="文本框 1"/>
          <p:cNvSpPr txBox="1">
            <a:spLocks noChangeArrowheads="1"/>
          </p:cNvSpPr>
          <p:nvPr/>
        </p:nvSpPr>
        <p:spPr bwMode="auto">
          <a:xfrm>
            <a:off x="3373438" y="6469063"/>
            <a:ext cx="2395537" cy="365125"/>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b="1" smtClean="0">
                <a:solidFill>
                  <a:srgbClr val="0000FF"/>
                </a:solidFill>
                <a:latin typeface="Times New Roman" panose="02020603050405020304" pitchFamily="18" charset="0"/>
                <a:ea typeface="方正大黑_GBK" pitchFamily="65" charset="-122"/>
              </a:rPr>
              <a:t>www.youyi100.com</a:t>
            </a:r>
            <a:endParaRPr lang="en-US" altLang="zh-CN" b="1" smtClean="0">
              <a:solidFill>
                <a:srgbClr val="0000FF"/>
              </a:solidFill>
              <a:latin typeface="Times New Roman" panose="02020603050405020304" pitchFamily="18" charset="0"/>
              <a:ea typeface="方正大黑_GBK" pitchFamily="65" charset="-122"/>
            </a:endParaRPr>
          </a:p>
        </p:txBody>
      </p:sp>
      <p:sp>
        <p:nvSpPr>
          <p:cNvPr id="2" name="标题 1"/>
          <p:cNvSpPr>
            <a:spLocks noGrp="1"/>
          </p:cNvSpPr>
          <p:nvPr>
            <p:ph type="title"/>
          </p:nvPr>
        </p:nvSpPr>
        <p:spPr>
          <a:xfrm>
            <a:off x="838200" y="365125"/>
            <a:ext cx="10515600" cy="1325563"/>
          </a:xfrm>
        </p:spPr>
        <p:txBody>
          <a:bodyPr/>
          <a:lstStyle/>
          <a:p>
            <a:r>
              <a:rPr lang="zh-CN" altLang="en-US" noProof="1" smtClean="0"/>
              <a:t>单击此处编辑母版标题样式</a:t>
            </a:r>
            <a:endParaRPr lang="zh-CN" altLang="en-US" noProof="1"/>
          </a:p>
        </p:txBody>
      </p:sp>
      <p:sp>
        <p:nvSpPr>
          <p:cNvPr id="7" name="日期占位符 2"/>
          <p:cNvSpPr>
            <a:spLocks noGrp="1"/>
          </p:cNvSpPr>
          <p:nvPr>
            <p:ph type="dt" sz="half" idx="10"/>
          </p:nvPr>
        </p:nvSpPr>
        <p:spPr>
          <a:xfrm>
            <a:off x="838200" y="6356350"/>
            <a:ext cx="27432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8" name="页脚占位符 3"/>
          <p:cNvSpPr>
            <a:spLocks noGrp="1"/>
          </p:cNvSpPr>
          <p:nvPr>
            <p:ph type="ftr" sz="quarter" idx="11"/>
          </p:nvPr>
        </p:nvSpPr>
        <p:spPr>
          <a:xfrm>
            <a:off x="4038600" y="6356350"/>
            <a:ext cx="41148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9" name="灯片编号占位符 4"/>
          <p:cNvSpPr>
            <a:spLocks noGrp="1"/>
          </p:cNvSpPr>
          <p:nvPr>
            <p:ph type="sldNum" sz="quarter" idx="12"/>
          </p:nvPr>
        </p:nvSpPr>
        <p:spPr>
          <a:xfrm>
            <a:off x="8610600" y="6356350"/>
            <a:ext cx="2743200" cy="365125"/>
          </a:xfrm>
        </p:spPr>
        <p:txBody>
          <a:bodyPr vert="horz" wrap="square" lIns="91440" tIns="45720" rIns="91440" bIns="45720" numCol="1" anchor="t" anchorCtr="0" compatLnSpc="1"/>
          <a:lstStyle>
            <a:lvl1pPr>
              <a:buFont typeface="Arial" panose="020B0604020202020204" pitchFamily="34" charset="0"/>
              <a:buNone/>
              <a:defRPr>
                <a:latin typeface="Arial" panose="020B0604020202020204" pitchFamily="34" charset="0"/>
                <a:ea typeface="宋体" panose="02010600030101010101" pitchFamily="2" charset="-122"/>
              </a:defRPr>
            </a:lvl1pPr>
          </a:lstStyle>
          <a:p>
            <a:pPr>
              <a:defRPr/>
            </a:pPr>
            <a:fld id="{8692E5FC-D915-4B5C-A378-F1BCC1FF6C91}" type="slidenum">
              <a:rPr lang="zh-CN" altLang="en-US"/>
            </a:fld>
            <a:endParaRPr lang="zh-CN" altLang="en-US"/>
          </a:p>
        </p:txBody>
      </p:sp>
    </p:spTree>
  </p:cSld>
  <p:clrMapOvr>
    <a:masterClrMapping/>
  </p:clrMapOvr>
  <p:transition>
    <p:random/>
  </p:transition>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ransition>
    <p:random/>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showMasterSp="0" userDrawn="1">
  <p:cSld name="4_自定义版式">
    <p:spTree>
      <p:nvGrpSpPr>
        <p:cNvPr id="1" name=""/>
        <p:cNvGrpSpPr/>
        <p:nvPr/>
      </p:nvGrpSpPr>
      <p:grpSpPr>
        <a:xfrm>
          <a:off x="0" y="0"/>
          <a:ext cx="0" cy="0"/>
          <a:chOff x="0" y="0"/>
          <a:chExt cx="0" cy="0"/>
        </a:xfrm>
      </p:grpSpPr>
      <p:pic>
        <p:nvPicPr>
          <p:cNvPr id="3" name="Picture 18" descr="22458PICkZz_1024"/>
          <p:cNvPicPr>
            <a:picLocks noChangeAspect="1"/>
          </p:cNvPicPr>
          <p:nvPr/>
        </p:nvPicPr>
        <p:blipFill>
          <a:blip r:embed="rId2"/>
          <a:srcRect r="63069" b="84206"/>
          <a:stretch>
            <a:fillRect/>
          </a:stretch>
        </p:blipFill>
        <p:spPr bwMode="auto">
          <a:xfrm>
            <a:off x="0" y="0"/>
            <a:ext cx="9144000" cy="312738"/>
          </a:xfrm>
          <a:prstGeom prst="rect">
            <a:avLst/>
          </a:prstGeom>
          <a:noFill/>
          <a:ln w="9525">
            <a:noFill/>
            <a:miter lim="800000"/>
            <a:headEnd/>
            <a:tailEnd/>
          </a:ln>
        </p:spPr>
      </p:pic>
      <p:pic>
        <p:nvPicPr>
          <p:cNvPr id="4" name="图片 54280" descr="优翼不带字1"/>
          <p:cNvPicPr>
            <a:picLocks noChangeAspect="1"/>
          </p:cNvPicPr>
          <p:nvPr/>
        </p:nvPicPr>
        <p:blipFill>
          <a:blip r:embed="rId3">
            <a:clrChange>
              <a:clrFrom>
                <a:srgbClr val="F9F9F9"/>
              </a:clrFrom>
              <a:clrTo>
                <a:srgbClr val="F9F9F9">
                  <a:alpha val="0"/>
                </a:srgbClr>
              </a:clrTo>
            </a:clrChange>
          </a:blip>
          <a:srcRect l="4703" t="3484" r="17938" b="6213"/>
          <a:stretch>
            <a:fillRect/>
          </a:stretch>
        </p:blipFill>
        <p:spPr bwMode="auto">
          <a:xfrm>
            <a:off x="8180388" y="7938"/>
            <a:ext cx="909637" cy="407987"/>
          </a:xfrm>
          <a:prstGeom prst="rect">
            <a:avLst/>
          </a:prstGeom>
          <a:noFill/>
          <a:ln w="9525">
            <a:noFill/>
            <a:miter lim="800000"/>
            <a:headEnd/>
            <a:tailEnd/>
          </a:ln>
        </p:spPr>
      </p:pic>
      <p:pic>
        <p:nvPicPr>
          <p:cNvPr id="5" name="Picture 16" descr="22458PICkZz_1024"/>
          <p:cNvPicPr>
            <a:picLocks noChangeAspect="1"/>
          </p:cNvPicPr>
          <p:nvPr/>
        </p:nvPicPr>
        <p:blipFill>
          <a:blip r:embed="rId2"/>
          <a:srcRect r="20149" b="82805"/>
          <a:stretch>
            <a:fillRect/>
          </a:stretch>
        </p:blipFill>
        <p:spPr bwMode="auto">
          <a:xfrm>
            <a:off x="0" y="6537325"/>
            <a:ext cx="9144000" cy="322263"/>
          </a:xfrm>
          <a:prstGeom prst="rect">
            <a:avLst/>
          </a:prstGeom>
          <a:noFill/>
          <a:ln w="9525">
            <a:noFill/>
            <a:miter lim="800000"/>
            <a:headEnd/>
            <a:tailEnd/>
          </a:ln>
        </p:spPr>
      </p:pic>
      <p:sp>
        <p:nvSpPr>
          <p:cNvPr id="6" name="文本框 1"/>
          <p:cNvSpPr txBox="1">
            <a:spLocks noChangeArrowheads="1"/>
          </p:cNvSpPr>
          <p:nvPr/>
        </p:nvSpPr>
        <p:spPr bwMode="auto">
          <a:xfrm>
            <a:off x="3373438" y="6469063"/>
            <a:ext cx="2395537" cy="365125"/>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b="1" smtClean="0">
                <a:solidFill>
                  <a:srgbClr val="0000FF"/>
                </a:solidFill>
                <a:latin typeface="Times New Roman" panose="02020603050405020304" pitchFamily="18" charset="0"/>
                <a:ea typeface="方正大黑_GBK" pitchFamily="65" charset="-122"/>
              </a:rPr>
              <a:t>www.youyi100.com</a:t>
            </a:r>
            <a:endParaRPr lang="en-US" altLang="zh-CN" b="1" smtClean="0">
              <a:solidFill>
                <a:srgbClr val="0000FF"/>
              </a:solidFill>
              <a:latin typeface="Times New Roman" panose="02020603050405020304" pitchFamily="18" charset="0"/>
              <a:ea typeface="方正大黑_GBK" pitchFamily="65" charset="-122"/>
            </a:endParaRPr>
          </a:p>
        </p:txBody>
      </p:sp>
      <p:sp>
        <p:nvSpPr>
          <p:cNvPr id="2" name="标题 1"/>
          <p:cNvSpPr>
            <a:spLocks noGrp="1"/>
          </p:cNvSpPr>
          <p:nvPr>
            <p:ph type="title"/>
          </p:nvPr>
        </p:nvSpPr>
        <p:spPr>
          <a:xfrm>
            <a:off x="838200" y="365125"/>
            <a:ext cx="10515600" cy="1325563"/>
          </a:xfrm>
        </p:spPr>
        <p:txBody>
          <a:bodyPr/>
          <a:lstStyle/>
          <a:p>
            <a:r>
              <a:rPr lang="zh-CN" altLang="en-US" noProof="1" smtClean="0"/>
              <a:t>单击此处编辑母版标题样式</a:t>
            </a:r>
            <a:endParaRPr lang="zh-CN" altLang="en-US" noProof="1"/>
          </a:p>
        </p:txBody>
      </p:sp>
      <p:sp>
        <p:nvSpPr>
          <p:cNvPr id="7" name="日期占位符 2"/>
          <p:cNvSpPr>
            <a:spLocks noGrp="1"/>
          </p:cNvSpPr>
          <p:nvPr>
            <p:ph type="dt" sz="half" idx="10"/>
          </p:nvPr>
        </p:nvSpPr>
        <p:spPr>
          <a:xfrm>
            <a:off x="838200" y="6356350"/>
            <a:ext cx="27432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8" name="页脚占位符 3"/>
          <p:cNvSpPr>
            <a:spLocks noGrp="1"/>
          </p:cNvSpPr>
          <p:nvPr>
            <p:ph type="ftr" sz="quarter" idx="11"/>
          </p:nvPr>
        </p:nvSpPr>
        <p:spPr>
          <a:xfrm>
            <a:off x="4038600" y="6356350"/>
            <a:ext cx="41148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9" name="灯片编号占位符 4"/>
          <p:cNvSpPr>
            <a:spLocks noGrp="1"/>
          </p:cNvSpPr>
          <p:nvPr>
            <p:ph type="sldNum" sz="quarter" idx="12"/>
          </p:nvPr>
        </p:nvSpPr>
        <p:spPr>
          <a:xfrm>
            <a:off x="8610600" y="6356350"/>
            <a:ext cx="2743200" cy="365125"/>
          </a:xfrm>
        </p:spPr>
        <p:txBody>
          <a:bodyPr vert="horz" wrap="square" lIns="91440" tIns="45720" rIns="91440" bIns="45720" numCol="1" anchor="t" anchorCtr="0" compatLnSpc="1"/>
          <a:lstStyle>
            <a:lvl1pPr>
              <a:buFont typeface="Arial" panose="020B0604020202020204" pitchFamily="34" charset="0"/>
              <a:buNone/>
              <a:defRPr>
                <a:latin typeface="Arial" panose="020B0604020202020204" pitchFamily="34" charset="0"/>
                <a:ea typeface="宋体" panose="02010600030101010101" pitchFamily="2" charset="-122"/>
              </a:defRPr>
            </a:lvl1pPr>
          </a:lstStyle>
          <a:p>
            <a:pPr>
              <a:defRPr/>
            </a:pPr>
            <a:fld id="{92387E21-0EA7-4A8B-8C35-6805DDD0ABE0}" type="slidenum">
              <a:rPr lang="zh-CN" altLang="en-US"/>
            </a:fld>
            <a:endParaRPr lang="zh-CN" altLang="en-US"/>
          </a:p>
        </p:txBody>
      </p:sp>
    </p:spTree>
  </p:cSld>
  <p:clrMapOvr>
    <a:masterClrMapping/>
  </p:clrMapOvr>
  <p:transition>
    <p:random/>
  </p:transition>
  <p:hf sldNum="0" hdr="0" ftr="0" dt="0"/>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showMasterSp="0" userDrawn="1">
  <p:cSld name="5_自定义版式">
    <p:spTree>
      <p:nvGrpSpPr>
        <p:cNvPr id="1" name=""/>
        <p:cNvGrpSpPr/>
        <p:nvPr/>
      </p:nvGrpSpPr>
      <p:grpSpPr>
        <a:xfrm>
          <a:off x="0" y="0"/>
          <a:ext cx="0" cy="0"/>
          <a:chOff x="0" y="0"/>
          <a:chExt cx="0" cy="0"/>
        </a:xfrm>
      </p:grpSpPr>
      <p:pic>
        <p:nvPicPr>
          <p:cNvPr id="3" name="Picture 18" descr="22458PICkZz_1024"/>
          <p:cNvPicPr>
            <a:picLocks noChangeAspect="1"/>
          </p:cNvPicPr>
          <p:nvPr/>
        </p:nvPicPr>
        <p:blipFill>
          <a:blip r:embed="rId2"/>
          <a:srcRect r="63069" b="84206"/>
          <a:stretch>
            <a:fillRect/>
          </a:stretch>
        </p:blipFill>
        <p:spPr bwMode="auto">
          <a:xfrm>
            <a:off x="0" y="0"/>
            <a:ext cx="9144000" cy="312738"/>
          </a:xfrm>
          <a:prstGeom prst="rect">
            <a:avLst/>
          </a:prstGeom>
          <a:noFill/>
          <a:ln w="9525">
            <a:noFill/>
            <a:miter lim="800000"/>
            <a:headEnd/>
            <a:tailEnd/>
          </a:ln>
        </p:spPr>
      </p:pic>
      <p:pic>
        <p:nvPicPr>
          <p:cNvPr id="4" name="图片 54280" descr="优翼不带字1"/>
          <p:cNvPicPr>
            <a:picLocks noChangeAspect="1"/>
          </p:cNvPicPr>
          <p:nvPr/>
        </p:nvPicPr>
        <p:blipFill>
          <a:blip r:embed="rId3">
            <a:clrChange>
              <a:clrFrom>
                <a:srgbClr val="F9F9F9"/>
              </a:clrFrom>
              <a:clrTo>
                <a:srgbClr val="F9F9F9">
                  <a:alpha val="0"/>
                </a:srgbClr>
              </a:clrTo>
            </a:clrChange>
          </a:blip>
          <a:srcRect l="4703" t="3484" r="17938" b="6213"/>
          <a:stretch>
            <a:fillRect/>
          </a:stretch>
        </p:blipFill>
        <p:spPr bwMode="auto">
          <a:xfrm>
            <a:off x="8180388" y="7938"/>
            <a:ext cx="909637" cy="407987"/>
          </a:xfrm>
          <a:prstGeom prst="rect">
            <a:avLst/>
          </a:prstGeom>
          <a:noFill/>
          <a:ln w="9525">
            <a:noFill/>
            <a:miter lim="800000"/>
            <a:headEnd/>
            <a:tailEnd/>
          </a:ln>
        </p:spPr>
      </p:pic>
      <p:pic>
        <p:nvPicPr>
          <p:cNvPr id="5" name="Picture 16" descr="22458PICkZz_1024"/>
          <p:cNvPicPr>
            <a:picLocks noChangeAspect="1"/>
          </p:cNvPicPr>
          <p:nvPr/>
        </p:nvPicPr>
        <p:blipFill>
          <a:blip r:embed="rId2"/>
          <a:srcRect r="20149" b="82805"/>
          <a:stretch>
            <a:fillRect/>
          </a:stretch>
        </p:blipFill>
        <p:spPr bwMode="auto">
          <a:xfrm>
            <a:off x="0" y="6537325"/>
            <a:ext cx="9144000" cy="322263"/>
          </a:xfrm>
          <a:prstGeom prst="rect">
            <a:avLst/>
          </a:prstGeom>
          <a:noFill/>
          <a:ln w="9525">
            <a:noFill/>
            <a:miter lim="800000"/>
            <a:headEnd/>
            <a:tailEnd/>
          </a:ln>
        </p:spPr>
      </p:pic>
      <p:sp>
        <p:nvSpPr>
          <p:cNvPr id="6" name="文本框 1"/>
          <p:cNvSpPr txBox="1">
            <a:spLocks noChangeArrowheads="1"/>
          </p:cNvSpPr>
          <p:nvPr/>
        </p:nvSpPr>
        <p:spPr bwMode="auto">
          <a:xfrm>
            <a:off x="3373438" y="6469063"/>
            <a:ext cx="2395537" cy="365125"/>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b="1" smtClean="0">
                <a:solidFill>
                  <a:srgbClr val="0000FF"/>
                </a:solidFill>
                <a:latin typeface="Times New Roman" panose="02020603050405020304" pitchFamily="18" charset="0"/>
                <a:ea typeface="方正大黑_GBK" pitchFamily="65" charset="-122"/>
              </a:rPr>
              <a:t>www.youyi100.com</a:t>
            </a:r>
            <a:endParaRPr lang="en-US" altLang="zh-CN" b="1" smtClean="0">
              <a:solidFill>
                <a:srgbClr val="0000FF"/>
              </a:solidFill>
              <a:latin typeface="Times New Roman" panose="02020603050405020304" pitchFamily="18" charset="0"/>
              <a:ea typeface="方正大黑_GBK" pitchFamily="65" charset="-122"/>
            </a:endParaRPr>
          </a:p>
        </p:txBody>
      </p:sp>
      <p:sp>
        <p:nvSpPr>
          <p:cNvPr id="2" name="标题 1"/>
          <p:cNvSpPr>
            <a:spLocks noGrp="1"/>
          </p:cNvSpPr>
          <p:nvPr>
            <p:ph type="title"/>
          </p:nvPr>
        </p:nvSpPr>
        <p:spPr>
          <a:xfrm>
            <a:off x="838200" y="365125"/>
            <a:ext cx="10515600" cy="1325563"/>
          </a:xfrm>
        </p:spPr>
        <p:txBody>
          <a:bodyPr/>
          <a:lstStyle/>
          <a:p>
            <a:r>
              <a:rPr lang="zh-CN" altLang="en-US" noProof="1" smtClean="0"/>
              <a:t>单击此处编辑母版标题样式</a:t>
            </a:r>
            <a:endParaRPr lang="zh-CN" altLang="en-US" noProof="1"/>
          </a:p>
        </p:txBody>
      </p:sp>
      <p:sp>
        <p:nvSpPr>
          <p:cNvPr id="7" name="日期占位符 2"/>
          <p:cNvSpPr>
            <a:spLocks noGrp="1"/>
          </p:cNvSpPr>
          <p:nvPr>
            <p:ph type="dt" sz="half" idx="10"/>
          </p:nvPr>
        </p:nvSpPr>
        <p:spPr>
          <a:xfrm>
            <a:off x="838200" y="6356350"/>
            <a:ext cx="27432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8" name="页脚占位符 3"/>
          <p:cNvSpPr>
            <a:spLocks noGrp="1"/>
          </p:cNvSpPr>
          <p:nvPr>
            <p:ph type="ftr" sz="quarter" idx="11"/>
          </p:nvPr>
        </p:nvSpPr>
        <p:spPr>
          <a:xfrm>
            <a:off x="4038600" y="6356350"/>
            <a:ext cx="41148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9" name="灯片编号占位符 4"/>
          <p:cNvSpPr>
            <a:spLocks noGrp="1"/>
          </p:cNvSpPr>
          <p:nvPr>
            <p:ph type="sldNum" sz="quarter" idx="12"/>
          </p:nvPr>
        </p:nvSpPr>
        <p:spPr>
          <a:xfrm>
            <a:off x="8610600" y="6356350"/>
            <a:ext cx="2743200" cy="365125"/>
          </a:xfrm>
        </p:spPr>
        <p:txBody>
          <a:bodyPr vert="horz" wrap="square" lIns="91440" tIns="45720" rIns="91440" bIns="45720" numCol="1" anchor="t" anchorCtr="0" compatLnSpc="1"/>
          <a:lstStyle>
            <a:lvl1pPr>
              <a:buFont typeface="Arial" panose="020B0604020202020204" pitchFamily="34" charset="0"/>
              <a:buNone/>
              <a:defRPr>
                <a:latin typeface="Arial" panose="020B0604020202020204" pitchFamily="34" charset="0"/>
                <a:ea typeface="宋体" panose="02010600030101010101" pitchFamily="2" charset="-122"/>
              </a:defRPr>
            </a:lvl1pPr>
          </a:lstStyle>
          <a:p>
            <a:pPr>
              <a:defRPr/>
            </a:pPr>
            <a:fld id="{362B2CDA-A467-4C8A-A69E-FD36FF390BA7}" type="slidenum">
              <a:rPr lang="zh-CN" altLang="en-US"/>
            </a:fld>
            <a:endParaRPr lang="zh-CN" altLang="en-US"/>
          </a:p>
        </p:txBody>
      </p:sp>
    </p:spTree>
  </p:cSld>
  <p:clrMapOvr>
    <a:masterClrMapping/>
  </p:clrMapOvr>
  <p:transition>
    <p:random/>
  </p:transition>
  <p:hf sldNum="0" hdr="0" ftr="0" dt="0"/>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showMasterSp="0" userDrawn="1">
  <p:cSld name="6_自定义版式">
    <p:spTree>
      <p:nvGrpSpPr>
        <p:cNvPr id="1" name=""/>
        <p:cNvGrpSpPr/>
        <p:nvPr/>
      </p:nvGrpSpPr>
      <p:grpSpPr>
        <a:xfrm>
          <a:off x="0" y="0"/>
          <a:ext cx="0" cy="0"/>
          <a:chOff x="0" y="0"/>
          <a:chExt cx="0" cy="0"/>
        </a:xfrm>
      </p:grpSpPr>
      <p:pic>
        <p:nvPicPr>
          <p:cNvPr id="2" name="Picture 18" descr="22458PICkZz_1024"/>
          <p:cNvPicPr>
            <a:picLocks noChangeAspect="1"/>
          </p:cNvPicPr>
          <p:nvPr/>
        </p:nvPicPr>
        <p:blipFill>
          <a:blip r:embed="rId2"/>
          <a:srcRect r="63069" b="84206"/>
          <a:stretch>
            <a:fillRect/>
          </a:stretch>
        </p:blipFill>
        <p:spPr bwMode="auto">
          <a:xfrm>
            <a:off x="0" y="0"/>
            <a:ext cx="9144000" cy="312738"/>
          </a:xfrm>
          <a:prstGeom prst="rect">
            <a:avLst/>
          </a:prstGeom>
          <a:noFill/>
          <a:ln w="9525">
            <a:noFill/>
            <a:miter lim="800000"/>
            <a:headEnd/>
            <a:tailEnd/>
          </a:ln>
        </p:spPr>
      </p:pic>
      <p:pic>
        <p:nvPicPr>
          <p:cNvPr id="3" name="图片 54280" descr="优翼不带字1"/>
          <p:cNvPicPr>
            <a:picLocks noChangeAspect="1"/>
          </p:cNvPicPr>
          <p:nvPr/>
        </p:nvPicPr>
        <p:blipFill>
          <a:blip r:embed="rId3">
            <a:clrChange>
              <a:clrFrom>
                <a:srgbClr val="F9F9F9"/>
              </a:clrFrom>
              <a:clrTo>
                <a:srgbClr val="F9F9F9">
                  <a:alpha val="0"/>
                </a:srgbClr>
              </a:clrTo>
            </a:clrChange>
          </a:blip>
          <a:srcRect l="4703" t="3484" r="17938" b="6213"/>
          <a:stretch>
            <a:fillRect/>
          </a:stretch>
        </p:blipFill>
        <p:spPr bwMode="auto">
          <a:xfrm>
            <a:off x="8180388" y="7938"/>
            <a:ext cx="909637" cy="407987"/>
          </a:xfrm>
          <a:prstGeom prst="rect">
            <a:avLst/>
          </a:prstGeom>
          <a:noFill/>
          <a:ln w="9525">
            <a:noFill/>
            <a:miter lim="800000"/>
            <a:headEnd/>
            <a:tailEnd/>
          </a:ln>
        </p:spPr>
      </p:pic>
      <p:pic>
        <p:nvPicPr>
          <p:cNvPr id="4" name="Picture 16" descr="22458PICkZz_1024"/>
          <p:cNvPicPr>
            <a:picLocks noChangeAspect="1"/>
          </p:cNvPicPr>
          <p:nvPr/>
        </p:nvPicPr>
        <p:blipFill>
          <a:blip r:embed="rId2"/>
          <a:srcRect r="20149" b="82805"/>
          <a:stretch>
            <a:fillRect/>
          </a:stretch>
        </p:blipFill>
        <p:spPr bwMode="auto">
          <a:xfrm>
            <a:off x="0" y="6537325"/>
            <a:ext cx="9144000" cy="322263"/>
          </a:xfrm>
          <a:prstGeom prst="rect">
            <a:avLst/>
          </a:prstGeom>
          <a:noFill/>
          <a:ln w="9525">
            <a:noFill/>
            <a:miter lim="800000"/>
            <a:headEnd/>
            <a:tailEnd/>
          </a:ln>
        </p:spPr>
      </p:pic>
      <p:sp>
        <p:nvSpPr>
          <p:cNvPr id="5" name="文本框 1"/>
          <p:cNvSpPr txBox="1">
            <a:spLocks noChangeArrowheads="1"/>
          </p:cNvSpPr>
          <p:nvPr/>
        </p:nvSpPr>
        <p:spPr bwMode="auto">
          <a:xfrm>
            <a:off x="3373438" y="6469063"/>
            <a:ext cx="2395537" cy="365125"/>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b="1" smtClean="0">
                <a:solidFill>
                  <a:srgbClr val="0000FF"/>
                </a:solidFill>
                <a:latin typeface="Times New Roman" panose="02020603050405020304" pitchFamily="18" charset="0"/>
                <a:ea typeface="方正大黑_GBK" pitchFamily="65" charset="-122"/>
              </a:rPr>
              <a:t>www.youyi100.com</a:t>
            </a:r>
            <a:endParaRPr lang="en-US" altLang="zh-CN" b="1" smtClean="0">
              <a:solidFill>
                <a:srgbClr val="0000FF"/>
              </a:solidFill>
              <a:latin typeface="Times New Roman" panose="02020603050405020304" pitchFamily="18" charset="0"/>
              <a:ea typeface="方正大黑_GBK" pitchFamily="65" charset="-122"/>
            </a:endParaRPr>
          </a:p>
        </p:txBody>
      </p:sp>
      <p:sp>
        <p:nvSpPr>
          <p:cNvPr id="6" name="日期占位符 2"/>
          <p:cNvSpPr>
            <a:spLocks noGrp="1"/>
          </p:cNvSpPr>
          <p:nvPr>
            <p:ph type="dt" sz="half" idx="10"/>
          </p:nvPr>
        </p:nvSpPr>
        <p:spPr>
          <a:xfrm>
            <a:off x="838200" y="6356350"/>
            <a:ext cx="27432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7" name="页脚占位符 3"/>
          <p:cNvSpPr>
            <a:spLocks noGrp="1"/>
          </p:cNvSpPr>
          <p:nvPr>
            <p:ph type="ftr" sz="quarter" idx="11"/>
          </p:nvPr>
        </p:nvSpPr>
        <p:spPr>
          <a:xfrm>
            <a:off x="4038600" y="6356350"/>
            <a:ext cx="41148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8" name="灯片编号占位符 4"/>
          <p:cNvSpPr>
            <a:spLocks noGrp="1"/>
          </p:cNvSpPr>
          <p:nvPr>
            <p:ph type="sldNum" sz="quarter" idx="12"/>
          </p:nvPr>
        </p:nvSpPr>
        <p:spPr>
          <a:xfrm>
            <a:off x="8610600" y="6356350"/>
            <a:ext cx="2743200" cy="365125"/>
          </a:xfrm>
        </p:spPr>
        <p:txBody>
          <a:bodyPr vert="horz" wrap="square" lIns="91440" tIns="45720" rIns="91440" bIns="45720" numCol="1" anchor="t" anchorCtr="0" compatLnSpc="1"/>
          <a:lstStyle>
            <a:lvl1pPr>
              <a:buFont typeface="Arial" panose="020B0604020202020204" pitchFamily="34" charset="0"/>
              <a:buNone/>
              <a:defRPr>
                <a:latin typeface="Arial" panose="020B0604020202020204" pitchFamily="34" charset="0"/>
                <a:ea typeface="宋体" panose="02010600030101010101" pitchFamily="2" charset="-122"/>
              </a:defRPr>
            </a:lvl1pPr>
          </a:lstStyle>
          <a:p>
            <a:pPr>
              <a:defRPr/>
            </a:pPr>
            <a:fld id="{814D5F2A-E3D2-4ECA-8877-9AA69307D3AE}" type="slidenum">
              <a:rPr lang="zh-CN" altLang="en-US"/>
            </a:fld>
            <a:endParaRPr lang="zh-CN" altLang="en-US"/>
          </a:p>
        </p:txBody>
      </p:sp>
    </p:spTree>
  </p:cSld>
  <p:clrMapOvr>
    <a:masterClrMapping/>
  </p:clrMapOvr>
  <p:transition>
    <p:random/>
  </p:transition>
  <p:hf sldNum="0" hdr="0" ftr="0" dt="0"/>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showMasterSp="0" userDrawn="1">
  <p:cSld name="7_自定义版式">
    <p:spTree>
      <p:nvGrpSpPr>
        <p:cNvPr id="1" name=""/>
        <p:cNvGrpSpPr/>
        <p:nvPr/>
      </p:nvGrpSpPr>
      <p:grpSpPr>
        <a:xfrm>
          <a:off x="0" y="0"/>
          <a:ext cx="0" cy="0"/>
          <a:chOff x="0" y="0"/>
          <a:chExt cx="0" cy="0"/>
        </a:xfrm>
      </p:grpSpPr>
      <p:pic>
        <p:nvPicPr>
          <p:cNvPr id="3" name="Picture 18" descr="22458PICkZz_1024"/>
          <p:cNvPicPr>
            <a:picLocks noChangeAspect="1"/>
          </p:cNvPicPr>
          <p:nvPr/>
        </p:nvPicPr>
        <p:blipFill>
          <a:blip r:embed="rId2"/>
          <a:srcRect r="63069" b="84206"/>
          <a:stretch>
            <a:fillRect/>
          </a:stretch>
        </p:blipFill>
        <p:spPr bwMode="auto">
          <a:xfrm>
            <a:off x="0" y="0"/>
            <a:ext cx="9144000" cy="312738"/>
          </a:xfrm>
          <a:prstGeom prst="rect">
            <a:avLst/>
          </a:prstGeom>
          <a:noFill/>
          <a:ln w="9525">
            <a:noFill/>
            <a:miter lim="800000"/>
            <a:headEnd/>
            <a:tailEnd/>
          </a:ln>
        </p:spPr>
      </p:pic>
      <p:pic>
        <p:nvPicPr>
          <p:cNvPr id="4" name="图片 54280" descr="优翼不带字1"/>
          <p:cNvPicPr>
            <a:picLocks noChangeAspect="1"/>
          </p:cNvPicPr>
          <p:nvPr/>
        </p:nvPicPr>
        <p:blipFill>
          <a:blip r:embed="rId3">
            <a:clrChange>
              <a:clrFrom>
                <a:srgbClr val="F9F9F9"/>
              </a:clrFrom>
              <a:clrTo>
                <a:srgbClr val="F9F9F9">
                  <a:alpha val="0"/>
                </a:srgbClr>
              </a:clrTo>
            </a:clrChange>
          </a:blip>
          <a:srcRect l="4703" t="3484" r="17938" b="6213"/>
          <a:stretch>
            <a:fillRect/>
          </a:stretch>
        </p:blipFill>
        <p:spPr bwMode="auto">
          <a:xfrm>
            <a:off x="8180388" y="7938"/>
            <a:ext cx="909637" cy="407987"/>
          </a:xfrm>
          <a:prstGeom prst="rect">
            <a:avLst/>
          </a:prstGeom>
          <a:noFill/>
          <a:ln w="9525">
            <a:noFill/>
            <a:miter lim="800000"/>
            <a:headEnd/>
            <a:tailEnd/>
          </a:ln>
        </p:spPr>
      </p:pic>
      <p:pic>
        <p:nvPicPr>
          <p:cNvPr id="5" name="Picture 16" descr="22458PICkZz_1024"/>
          <p:cNvPicPr>
            <a:picLocks noChangeAspect="1"/>
          </p:cNvPicPr>
          <p:nvPr/>
        </p:nvPicPr>
        <p:blipFill>
          <a:blip r:embed="rId2"/>
          <a:srcRect r="20149" b="82805"/>
          <a:stretch>
            <a:fillRect/>
          </a:stretch>
        </p:blipFill>
        <p:spPr bwMode="auto">
          <a:xfrm>
            <a:off x="0" y="6537325"/>
            <a:ext cx="9144000" cy="322263"/>
          </a:xfrm>
          <a:prstGeom prst="rect">
            <a:avLst/>
          </a:prstGeom>
          <a:noFill/>
          <a:ln w="9525">
            <a:noFill/>
            <a:miter lim="800000"/>
            <a:headEnd/>
            <a:tailEnd/>
          </a:ln>
        </p:spPr>
      </p:pic>
      <p:sp>
        <p:nvSpPr>
          <p:cNvPr id="6" name="文本框 1"/>
          <p:cNvSpPr txBox="1">
            <a:spLocks noChangeArrowheads="1"/>
          </p:cNvSpPr>
          <p:nvPr/>
        </p:nvSpPr>
        <p:spPr bwMode="auto">
          <a:xfrm>
            <a:off x="3373438" y="6469063"/>
            <a:ext cx="2395537" cy="365125"/>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b="1" smtClean="0">
                <a:solidFill>
                  <a:srgbClr val="0000FF"/>
                </a:solidFill>
                <a:latin typeface="Times New Roman" panose="02020603050405020304" pitchFamily="18" charset="0"/>
                <a:ea typeface="方正大黑_GBK" pitchFamily="65" charset="-122"/>
              </a:rPr>
              <a:t>www.youyi100.com</a:t>
            </a:r>
            <a:endParaRPr lang="en-US" altLang="zh-CN" b="1" smtClean="0">
              <a:solidFill>
                <a:srgbClr val="0000FF"/>
              </a:solidFill>
              <a:latin typeface="Times New Roman" panose="02020603050405020304" pitchFamily="18" charset="0"/>
              <a:ea typeface="方正大黑_GBK" pitchFamily="65" charset="-122"/>
            </a:endParaRPr>
          </a:p>
        </p:txBody>
      </p:sp>
      <p:sp>
        <p:nvSpPr>
          <p:cNvPr id="2" name="标题 1"/>
          <p:cNvSpPr>
            <a:spLocks noGrp="1"/>
          </p:cNvSpPr>
          <p:nvPr>
            <p:ph type="title"/>
          </p:nvPr>
        </p:nvSpPr>
        <p:spPr>
          <a:xfrm>
            <a:off x="838200" y="365125"/>
            <a:ext cx="10515600" cy="1325563"/>
          </a:xfrm>
        </p:spPr>
        <p:txBody>
          <a:bodyPr/>
          <a:lstStyle/>
          <a:p>
            <a:r>
              <a:rPr lang="zh-CN" altLang="en-US" noProof="1" smtClean="0"/>
              <a:t>单击此处编辑母版标题样式</a:t>
            </a:r>
            <a:endParaRPr lang="zh-CN" altLang="en-US" noProof="1"/>
          </a:p>
        </p:txBody>
      </p:sp>
      <p:sp>
        <p:nvSpPr>
          <p:cNvPr id="7" name="日期占位符 2"/>
          <p:cNvSpPr>
            <a:spLocks noGrp="1"/>
          </p:cNvSpPr>
          <p:nvPr>
            <p:ph type="dt" sz="half" idx="10"/>
          </p:nvPr>
        </p:nvSpPr>
        <p:spPr>
          <a:xfrm>
            <a:off x="838200" y="6356350"/>
            <a:ext cx="27432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8" name="页脚占位符 3"/>
          <p:cNvSpPr>
            <a:spLocks noGrp="1"/>
          </p:cNvSpPr>
          <p:nvPr>
            <p:ph type="ftr" sz="quarter" idx="11"/>
          </p:nvPr>
        </p:nvSpPr>
        <p:spPr>
          <a:xfrm>
            <a:off x="4038600" y="6356350"/>
            <a:ext cx="41148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9" name="灯片编号占位符 4"/>
          <p:cNvSpPr>
            <a:spLocks noGrp="1"/>
          </p:cNvSpPr>
          <p:nvPr>
            <p:ph type="sldNum" sz="quarter" idx="12"/>
          </p:nvPr>
        </p:nvSpPr>
        <p:spPr>
          <a:xfrm>
            <a:off x="8610600" y="6356350"/>
            <a:ext cx="2743200" cy="365125"/>
          </a:xfrm>
        </p:spPr>
        <p:txBody>
          <a:bodyPr vert="horz" wrap="square" lIns="91440" tIns="45720" rIns="91440" bIns="45720" numCol="1" anchor="t" anchorCtr="0" compatLnSpc="1"/>
          <a:lstStyle>
            <a:lvl1pPr>
              <a:buFont typeface="Arial" panose="020B0604020202020204" pitchFamily="34" charset="0"/>
              <a:buNone/>
              <a:defRPr>
                <a:latin typeface="Arial" panose="020B0604020202020204" pitchFamily="34" charset="0"/>
                <a:ea typeface="宋体" panose="02010600030101010101" pitchFamily="2" charset="-122"/>
              </a:defRPr>
            </a:lvl1pPr>
          </a:lstStyle>
          <a:p>
            <a:pPr>
              <a:defRPr/>
            </a:pPr>
            <a:fld id="{78D5A80D-AA5E-4990-9D97-1B4D4FB31EF4}" type="slidenum">
              <a:rPr lang="zh-CN" altLang="en-US"/>
            </a:fld>
            <a:endParaRPr lang="zh-CN" altLang="en-US"/>
          </a:p>
        </p:txBody>
      </p:sp>
    </p:spTree>
  </p:cSld>
  <p:clrMapOvr>
    <a:masterClrMapping/>
  </p:clrMapOvr>
  <p:transition>
    <p:random/>
  </p:transition>
  <p:hf sldNum="0" hdr="0" ftr="0" dt="0"/>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showMasterSp="0" userDrawn="1">
  <p:cSld name="8_自定义版式">
    <p:spTree>
      <p:nvGrpSpPr>
        <p:cNvPr id="1" name=""/>
        <p:cNvGrpSpPr/>
        <p:nvPr/>
      </p:nvGrpSpPr>
      <p:grpSpPr>
        <a:xfrm>
          <a:off x="0" y="0"/>
          <a:ext cx="0" cy="0"/>
          <a:chOff x="0" y="0"/>
          <a:chExt cx="0" cy="0"/>
        </a:xfrm>
      </p:grpSpPr>
      <p:pic>
        <p:nvPicPr>
          <p:cNvPr id="3" name="Picture 18" descr="22458PICkZz_1024"/>
          <p:cNvPicPr>
            <a:picLocks noChangeAspect="1"/>
          </p:cNvPicPr>
          <p:nvPr/>
        </p:nvPicPr>
        <p:blipFill>
          <a:blip r:embed="rId2"/>
          <a:srcRect r="63069" b="84206"/>
          <a:stretch>
            <a:fillRect/>
          </a:stretch>
        </p:blipFill>
        <p:spPr bwMode="auto">
          <a:xfrm>
            <a:off x="0" y="0"/>
            <a:ext cx="9144000" cy="312738"/>
          </a:xfrm>
          <a:prstGeom prst="rect">
            <a:avLst/>
          </a:prstGeom>
          <a:noFill/>
          <a:ln w="9525">
            <a:noFill/>
            <a:miter lim="800000"/>
            <a:headEnd/>
            <a:tailEnd/>
          </a:ln>
        </p:spPr>
      </p:pic>
      <p:pic>
        <p:nvPicPr>
          <p:cNvPr id="4" name="图片 54280" descr="优翼不带字1"/>
          <p:cNvPicPr>
            <a:picLocks noChangeAspect="1"/>
          </p:cNvPicPr>
          <p:nvPr/>
        </p:nvPicPr>
        <p:blipFill>
          <a:blip r:embed="rId3">
            <a:clrChange>
              <a:clrFrom>
                <a:srgbClr val="F9F9F9"/>
              </a:clrFrom>
              <a:clrTo>
                <a:srgbClr val="F9F9F9">
                  <a:alpha val="0"/>
                </a:srgbClr>
              </a:clrTo>
            </a:clrChange>
          </a:blip>
          <a:srcRect l="4703" t="3484" r="17938" b="6213"/>
          <a:stretch>
            <a:fillRect/>
          </a:stretch>
        </p:blipFill>
        <p:spPr bwMode="auto">
          <a:xfrm>
            <a:off x="8180388" y="7938"/>
            <a:ext cx="909637" cy="407987"/>
          </a:xfrm>
          <a:prstGeom prst="rect">
            <a:avLst/>
          </a:prstGeom>
          <a:noFill/>
          <a:ln w="9525">
            <a:noFill/>
            <a:miter lim="800000"/>
            <a:headEnd/>
            <a:tailEnd/>
          </a:ln>
        </p:spPr>
      </p:pic>
      <p:pic>
        <p:nvPicPr>
          <p:cNvPr id="5" name="Picture 16" descr="22458PICkZz_1024"/>
          <p:cNvPicPr>
            <a:picLocks noChangeAspect="1"/>
          </p:cNvPicPr>
          <p:nvPr/>
        </p:nvPicPr>
        <p:blipFill>
          <a:blip r:embed="rId2"/>
          <a:srcRect r="20149" b="82805"/>
          <a:stretch>
            <a:fillRect/>
          </a:stretch>
        </p:blipFill>
        <p:spPr bwMode="auto">
          <a:xfrm>
            <a:off x="0" y="6537325"/>
            <a:ext cx="9144000" cy="322263"/>
          </a:xfrm>
          <a:prstGeom prst="rect">
            <a:avLst/>
          </a:prstGeom>
          <a:noFill/>
          <a:ln w="9525">
            <a:noFill/>
            <a:miter lim="800000"/>
            <a:headEnd/>
            <a:tailEnd/>
          </a:ln>
        </p:spPr>
      </p:pic>
      <p:sp>
        <p:nvSpPr>
          <p:cNvPr id="6" name="文本框 1"/>
          <p:cNvSpPr txBox="1">
            <a:spLocks noChangeArrowheads="1"/>
          </p:cNvSpPr>
          <p:nvPr/>
        </p:nvSpPr>
        <p:spPr bwMode="auto">
          <a:xfrm>
            <a:off x="3373438" y="6469063"/>
            <a:ext cx="2395537" cy="365125"/>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b="1" smtClean="0">
                <a:solidFill>
                  <a:srgbClr val="0000FF"/>
                </a:solidFill>
                <a:latin typeface="Times New Roman" panose="02020603050405020304" pitchFamily="18" charset="0"/>
                <a:ea typeface="方正大黑_GBK" pitchFamily="65" charset="-122"/>
              </a:rPr>
              <a:t>www.youyi100.com</a:t>
            </a:r>
            <a:endParaRPr lang="en-US" altLang="zh-CN" b="1" smtClean="0">
              <a:solidFill>
                <a:srgbClr val="0000FF"/>
              </a:solidFill>
              <a:latin typeface="Times New Roman" panose="02020603050405020304" pitchFamily="18" charset="0"/>
              <a:ea typeface="方正大黑_GBK" pitchFamily="65" charset="-122"/>
            </a:endParaRPr>
          </a:p>
        </p:txBody>
      </p:sp>
      <p:sp>
        <p:nvSpPr>
          <p:cNvPr id="2" name="标题 1"/>
          <p:cNvSpPr>
            <a:spLocks noGrp="1"/>
          </p:cNvSpPr>
          <p:nvPr>
            <p:ph type="title"/>
          </p:nvPr>
        </p:nvSpPr>
        <p:spPr>
          <a:xfrm>
            <a:off x="838200" y="365125"/>
            <a:ext cx="10515600" cy="1325563"/>
          </a:xfrm>
        </p:spPr>
        <p:txBody>
          <a:bodyPr/>
          <a:lstStyle/>
          <a:p>
            <a:r>
              <a:rPr lang="zh-CN" altLang="en-US" noProof="1" smtClean="0"/>
              <a:t>单击此处编辑母版标题样式</a:t>
            </a:r>
            <a:endParaRPr lang="zh-CN" altLang="en-US" noProof="1"/>
          </a:p>
        </p:txBody>
      </p:sp>
      <p:sp>
        <p:nvSpPr>
          <p:cNvPr id="7" name="日期占位符 2"/>
          <p:cNvSpPr>
            <a:spLocks noGrp="1"/>
          </p:cNvSpPr>
          <p:nvPr>
            <p:ph type="dt" sz="half" idx="10"/>
          </p:nvPr>
        </p:nvSpPr>
        <p:spPr>
          <a:xfrm>
            <a:off x="838200" y="6356350"/>
            <a:ext cx="27432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8" name="页脚占位符 3"/>
          <p:cNvSpPr>
            <a:spLocks noGrp="1"/>
          </p:cNvSpPr>
          <p:nvPr>
            <p:ph type="ftr" sz="quarter" idx="11"/>
          </p:nvPr>
        </p:nvSpPr>
        <p:spPr>
          <a:xfrm>
            <a:off x="4038600" y="6356350"/>
            <a:ext cx="41148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9" name="灯片编号占位符 4"/>
          <p:cNvSpPr>
            <a:spLocks noGrp="1"/>
          </p:cNvSpPr>
          <p:nvPr>
            <p:ph type="sldNum" sz="quarter" idx="12"/>
          </p:nvPr>
        </p:nvSpPr>
        <p:spPr>
          <a:xfrm>
            <a:off x="8610600" y="6356350"/>
            <a:ext cx="2743200" cy="365125"/>
          </a:xfrm>
        </p:spPr>
        <p:txBody>
          <a:bodyPr vert="horz" wrap="square" lIns="91440" tIns="45720" rIns="91440" bIns="45720" numCol="1" anchor="t" anchorCtr="0" compatLnSpc="1"/>
          <a:lstStyle>
            <a:lvl1pPr>
              <a:buFont typeface="Arial" panose="020B0604020202020204" pitchFamily="34" charset="0"/>
              <a:buNone/>
              <a:defRPr>
                <a:latin typeface="Arial" panose="020B0604020202020204" pitchFamily="34" charset="0"/>
                <a:ea typeface="宋体" panose="02010600030101010101" pitchFamily="2" charset="-122"/>
              </a:defRPr>
            </a:lvl1pPr>
          </a:lstStyle>
          <a:p>
            <a:pPr>
              <a:defRPr/>
            </a:pPr>
            <a:fld id="{6ECF23CF-B0E6-4078-95F2-88CD327D6604}" type="slidenum">
              <a:rPr lang="zh-CN" altLang="en-US"/>
            </a:fld>
            <a:endParaRPr lang="zh-CN" altLang="en-US"/>
          </a:p>
        </p:txBody>
      </p:sp>
    </p:spTree>
  </p:cSld>
  <p:clrMapOvr>
    <a:masterClrMapping/>
  </p:clrMapOvr>
  <p:transition>
    <p:random/>
  </p:transition>
  <p:hf sldNum="0" hdr="0" ftr="0" dt="0"/>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showMasterSp="0" userDrawn="1">
  <p:cSld name="9_自定义版式">
    <p:spTree>
      <p:nvGrpSpPr>
        <p:cNvPr id="1" name=""/>
        <p:cNvGrpSpPr/>
        <p:nvPr/>
      </p:nvGrpSpPr>
      <p:grpSpPr>
        <a:xfrm>
          <a:off x="0" y="0"/>
          <a:ext cx="0" cy="0"/>
          <a:chOff x="0" y="0"/>
          <a:chExt cx="0" cy="0"/>
        </a:xfrm>
      </p:grpSpPr>
      <p:pic>
        <p:nvPicPr>
          <p:cNvPr id="3" name="Picture 18" descr="22458PICkZz_1024"/>
          <p:cNvPicPr>
            <a:picLocks noChangeAspect="1"/>
          </p:cNvPicPr>
          <p:nvPr/>
        </p:nvPicPr>
        <p:blipFill>
          <a:blip r:embed="rId2"/>
          <a:srcRect r="63069" b="84206"/>
          <a:stretch>
            <a:fillRect/>
          </a:stretch>
        </p:blipFill>
        <p:spPr bwMode="auto">
          <a:xfrm>
            <a:off x="0" y="0"/>
            <a:ext cx="9144000" cy="312738"/>
          </a:xfrm>
          <a:prstGeom prst="rect">
            <a:avLst/>
          </a:prstGeom>
          <a:noFill/>
          <a:ln w="9525">
            <a:noFill/>
            <a:miter lim="800000"/>
            <a:headEnd/>
            <a:tailEnd/>
          </a:ln>
        </p:spPr>
      </p:pic>
      <p:pic>
        <p:nvPicPr>
          <p:cNvPr id="4" name="图片 54280" descr="优翼不带字1"/>
          <p:cNvPicPr>
            <a:picLocks noChangeAspect="1"/>
          </p:cNvPicPr>
          <p:nvPr/>
        </p:nvPicPr>
        <p:blipFill>
          <a:blip r:embed="rId3">
            <a:clrChange>
              <a:clrFrom>
                <a:srgbClr val="F9F9F9"/>
              </a:clrFrom>
              <a:clrTo>
                <a:srgbClr val="F9F9F9">
                  <a:alpha val="0"/>
                </a:srgbClr>
              </a:clrTo>
            </a:clrChange>
          </a:blip>
          <a:srcRect l="4703" t="3484" r="17938" b="6213"/>
          <a:stretch>
            <a:fillRect/>
          </a:stretch>
        </p:blipFill>
        <p:spPr bwMode="auto">
          <a:xfrm>
            <a:off x="8180388" y="7938"/>
            <a:ext cx="909637" cy="407987"/>
          </a:xfrm>
          <a:prstGeom prst="rect">
            <a:avLst/>
          </a:prstGeom>
          <a:noFill/>
          <a:ln w="9525">
            <a:noFill/>
            <a:miter lim="800000"/>
            <a:headEnd/>
            <a:tailEnd/>
          </a:ln>
        </p:spPr>
      </p:pic>
      <p:pic>
        <p:nvPicPr>
          <p:cNvPr id="5" name="Picture 16" descr="22458PICkZz_1024"/>
          <p:cNvPicPr>
            <a:picLocks noChangeAspect="1"/>
          </p:cNvPicPr>
          <p:nvPr/>
        </p:nvPicPr>
        <p:blipFill>
          <a:blip r:embed="rId2"/>
          <a:srcRect r="20149" b="82805"/>
          <a:stretch>
            <a:fillRect/>
          </a:stretch>
        </p:blipFill>
        <p:spPr bwMode="auto">
          <a:xfrm>
            <a:off x="0" y="6537325"/>
            <a:ext cx="9144000" cy="322263"/>
          </a:xfrm>
          <a:prstGeom prst="rect">
            <a:avLst/>
          </a:prstGeom>
          <a:noFill/>
          <a:ln w="9525">
            <a:noFill/>
            <a:miter lim="800000"/>
            <a:headEnd/>
            <a:tailEnd/>
          </a:ln>
        </p:spPr>
      </p:pic>
      <p:sp>
        <p:nvSpPr>
          <p:cNvPr id="6" name="文本框 1"/>
          <p:cNvSpPr txBox="1">
            <a:spLocks noChangeArrowheads="1"/>
          </p:cNvSpPr>
          <p:nvPr/>
        </p:nvSpPr>
        <p:spPr bwMode="auto">
          <a:xfrm>
            <a:off x="3373438" y="6469063"/>
            <a:ext cx="2395537" cy="365125"/>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b="1" smtClean="0">
                <a:solidFill>
                  <a:srgbClr val="0000FF"/>
                </a:solidFill>
                <a:latin typeface="Times New Roman" panose="02020603050405020304" pitchFamily="18" charset="0"/>
                <a:ea typeface="方正大黑_GBK" pitchFamily="65" charset="-122"/>
              </a:rPr>
              <a:t>www.youyi100.com</a:t>
            </a:r>
            <a:endParaRPr lang="en-US" altLang="zh-CN" b="1" smtClean="0">
              <a:solidFill>
                <a:srgbClr val="0000FF"/>
              </a:solidFill>
              <a:latin typeface="Times New Roman" panose="02020603050405020304" pitchFamily="18" charset="0"/>
              <a:ea typeface="方正大黑_GBK" pitchFamily="65" charset="-122"/>
            </a:endParaRPr>
          </a:p>
        </p:txBody>
      </p:sp>
      <p:sp>
        <p:nvSpPr>
          <p:cNvPr id="2" name="标题 1"/>
          <p:cNvSpPr>
            <a:spLocks noGrp="1"/>
          </p:cNvSpPr>
          <p:nvPr>
            <p:ph type="title"/>
          </p:nvPr>
        </p:nvSpPr>
        <p:spPr>
          <a:xfrm>
            <a:off x="838200" y="365125"/>
            <a:ext cx="10515600" cy="1325563"/>
          </a:xfrm>
        </p:spPr>
        <p:txBody>
          <a:bodyPr/>
          <a:lstStyle/>
          <a:p>
            <a:r>
              <a:rPr lang="zh-CN" altLang="en-US" noProof="1" smtClean="0"/>
              <a:t>单击此处编辑母版标题样式</a:t>
            </a:r>
            <a:endParaRPr lang="zh-CN" altLang="en-US" noProof="1"/>
          </a:p>
        </p:txBody>
      </p:sp>
      <p:sp>
        <p:nvSpPr>
          <p:cNvPr id="7" name="日期占位符 2"/>
          <p:cNvSpPr>
            <a:spLocks noGrp="1"/>
          </p:cNvSpPr>
          <p:nvPr>
            <p:ph type="dt" sz="half" idx="10"/>
          </p:nvPr>
        </p:nvSpPr>
        <p:spPr>
          <a:xfrm>
            <a:off x="838200" y="6356350"/>
            <a:ext cx="27432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8" name="页脚占位符 3"/>
          <p:cNvSpPr>
            <a:spLocks noGrp="1"/>
          </p:cNvSpPr>
          <p:nvPr>
            <p:ph type="ftr" sz="quarter" idx="11"/>
          </p:nvPr>
        </p:nvSpPr>
        <p:spPr>
          <a:xfrm>
            <a:off x="4038600" y="6356350"/>
            <a:ext cx="41148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9" name="灯片编号占位符 4"/>
          <p:cNvSpPr>
            <a:spLocks noGrp="1"/>
          </p:cNvSpPr>
          <p:nvPr>
            <p:ph type="sldNum" sz="quarter" idx="12"/>
          </p:nvPr>
        </p:nvSpPr>
        <p:spPr>
          <a:xfrm>
            <a:off x="8610600" y="6356350"/>
            <a:ext cx="2743200" cy="365125"/>
          </a:xfrm>
        </p:spPr>
        <p:txBody>
          <a:bodyPr vert="horz" wrap="square" lIns="91440" tIns="45720" rIns="91440" bIns="45720" numCol="1" anchor="t" anchorCtr="0" compatLnSpc="1"/>
          <a:lstStyle>
            <a:lvl1pPr>
              <a:buFont typeface="Arial" panose="020B0604020202020204" pitchFamily="34" charset="0"/>
              <a:buNone/>
              <a:defRPr>
                <a:latin typeface="Arial" panose="020B0604020202020204" pitchFamily="34" charset="0"/>
                <a:ea typeface="宋体" panose="02010600030101010101" pitchFamily="2" charset="-122"/>
              </a:defRPr>
            </a:lvl1pPr>
          </a:lstStyle>
          <a:p>
            <a:pPr>
              <a:defRPr/>
            </a:pPr>
            <a:fld id="{A29BA4C3-7F2C-4311-8591-343C55E73D2E}" type="slidenum">
              <a:rPr lang="zh-CN" altLang="en-US"/>
            </a:fld>
            <a:endParaRPr lang="zh-CN" altLang="en-US"/>
          </a:p>
        </p:txBody>
      </p:sp>
    </p:spTree>
  </p:cSld>
  <p:clrMapOvr>
    <a:masterClrMapping/>
  </p:clrMapOvr>
  <p:transition>
    <p:random/>
  </p:transition>
  <p:hf sldNum="0" hdr="0" ftr="0" dt="0"/>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showMasterSp="0" userDrawn="1">
  <p:cSld name="10_自定义版式">
    <p:spTree>
      <p:nvGrpSpPr>
        <p:cNvPr id="1" name=""/>
        <p:cNvGrpSpPr/>
        <p:nvPr/>
      </p:nvGrpSpPr>
      <p:grpSpPr>
        <a:xfrm>
          <a:off x="0" y="0"/>
          <a:ext cx="0" cy="0"/>
          <a:chOff x="0" y="0"/>
          <a:chExt cx="0" cy="0"/>
        </a:xfrm>
      </p:grpSpPr>
      <p:pic>
        <p:nvPicPr>
          <p:cNvPr id="3" name="Picture 18" descr="22458PICkZz_1024"/>
          <p:cNvPicPr>
            <a:picLocks noChangeAspect="1"/>
          </p:cNvPicPr>
          <p:nvPr/>
        </p:nvPicPr>
        <p:blipFill>
          <a:blip r:embed="rId2"/>
          <a:srcRect r="63069" b="84206"/>
          <a:stretch>
            <a:fillRect/>
          </a:stretch>
        </p:blipFill>
        <p:spPr bwMode="auto">
          <a:xfrm>
            <a:off x="0" y="0"/>
            <a:ext cx="9144000" cy="312738"/>
          </a:xfrm>
          <a:prstGeom prst="rect">
            <a:avLst/>
          </a:prstGeom>
          <a:noFill/>
          <a:ln w="9525">
            <a:noFill/>
            <a:miter lim="800000"/>
            <a:headEnd/>
            <a:tailEnd/>
          </a:ln>
        </p:spPr>
      </p:pic>
      <p:pic>
        <p:nvPicPr>
          <p:cNvPr id="4" name="图片 54280" descr="优翼不带字1"/>
          <p:cNvPicPr>
            <a:picLocks noChangeAspect="1"/>
          </p:cNvPicPr>
          <p:nvPr/>
        </p:nvPicPr>
        <p:blipFill>
          <a:blip r:embed="rId3">
            <a:clrChange>
              <a:clrFrom>
                <a:srgbClr val="F9F9F9"/>
              </a:clrFrom>
              <a:clrTo>
                <a:srgbClr val="F9F9F9">
                  <a:alpha val="0"/>
                </a:srgbClr>
              </a:clrTo>
            </a:clrChange>
          </a:blip>
          <a:srcRect l="4703" t="3484" r="17938" b="6213"/>
          <a:stretch>
            <a:fillRect/>
          </a:stretch>
        </p:blipFill>
        <p:spPr bwMode="auto">
          <a:xfrm>
            <a:off x="8180388" y="7938"/>
            <a:ext cx="909637" cy="407987"/>
          </a:xfrm>
          <a:prstGeom prst="rect">
            <a:avLst/>
          </a:prstGeom>
          <a:noFill/>
          <a:ln w="9525">
            <a:noFill/>
            <a:miter lim="800000"/>
            <a:headEnd/>
            <a:tailEnd/>
          </a:ln>
        </p:spPr>
      </p:pic>
      <p:pic>
        <p:nvPicPr>
          <p:cNvPr id="5" name="Picture 16" descr="22458PICkZz_1024"/>
          <p:cNvPicPr>
            <a:picLocks noChangeAspect="1"/>
          </p:cNvPicPr>
          <p:nvPr/>
        </p:nvPicPr>
        <p:blipFill>
          <a:blip r:embed="rId2"/>
          <a:srcRect r="20149" b="82805"/>
          <a:stretch>
            <a:fillRect/>
          </a:stretch>
        </p:blipFill>
        <p:spPr bwMode="auto">
          <a:xfrm>
            <a:off x="0" y="6537325"/>
            <a:ext cx="9144000" cy="322263"/>
          </a:xfrm>
          <a:prstGeom prst="rect">
            <a:avLst/>
          </a:prstGeom>
          <a:noFill/>
          <a:ln w="9525">
            <a:noFill/>
            <a:miter lim="800000"/>
            <a:headEnd/>
            <a:tailEnd/>
          </a:ln>
        </p:spPr>
      </p:pic>
      <p:sp>
        <p:nvSpPr>
          <p:cNvPr id="6" name="文本框 1"/>
          <p:cNvSpPr txBox="1">
            <a:spLocks noChangeArrowheads="1"/>
          </p:cNvSpPr>
          <p:nvPr/>
        </p:nvSpPr>
        <p:spPr bwMode="auto">
          <a:xfrm>
            <a:off x="3373438" y="6469063"/>
            <a:ext cx="2395537" cy="365125"/>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b="1" smtClean="0">
                <a:solidFill>
                  <a:srgbClr val="0000FF"/>
                </a:solidFill>
                <a:latin typeface="Times New Roman" panose="02020603050405020304" pitchFamily="18" charset="0"/>
                <a:ea typeface="方正大黑_GBK" pitchFamily="65" charset="-122"/>
              </a:rPr>
              <a:t>www.youyi100.com</a:t>
            </a:r>
            <a:endParaRPr lang="en-US" altLang="zh-CN" b="1" smtClean="0">
              <a:solidFill>
                <a:srgbClr val="0000FF"/>
              </a:solidFill>
              <a:latin typeface="Times New Roman" panose="02020603050405020304" pitchFamily="18" charset="0"/>
              <a:ea typeface="方正大黑_GBK" pitchFamily="65" charset="-122"/>
            </a:endParaRPr>
          </a:p>
        </p:txBody>
      </p:sp>
      <p:sp>
        <p:nvSpPr>
          <p:cNvPr id="2" name="标题 1"/>
          <p:cNvSpPr>
            <a:spLocks noGrp="1"/>
          </p:cNvSpPr>
          <p:nvPr>
            <p:ph type="title"/>
          </p:nvPr>
        </p:nvSpPr>
        <p:spPr>
          <a:xfrm>
            <a:off x="838200" y="365125"/>
            <a:ext cx="10515600" cy="1325563"/>
          </a:xfrm>
        </p:spPr>
        <p:txBody>
          <a:bodyPr/>
          <a:lstStyle/>
          <a:p>
            <a:r>
              <a:rPr lang="zh-CN" altLang="en-US" noProof="1" smtClean="0"/>
              <a:t>单击此处编辑母版标题样式</a:t>
            </a:r>
            <a:endParaRPr lang="zh-CN" altLang="en-US" noProof="1"/>
          </a:p>
        </p:txBody>
      </p:sp>
      <p:sp>
        <p:nvSpPr>
          <p:cNvPr id="7" name="日期占位符 2"/>
          <p:cNvSpPr>
            <a:spLocks noGrp="1"/>
          </p:cNvSpPr>
          <p:nvPr>
            <p:ph type="dt" sz="half" idx="10"/>
          </p:nvPr>
        </p:nvSpPr>
        <p:spPr>
          <a:xfrm>
            <a:off x="838200" y="6356350"/>
            <a:ext cx="27432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8" name="页脚占位符 3"/>
          <p:cNvSpPr>
            <a:spLocks noGrp="1"/>
          </p:cNvSpPr>
          <p:nvPr>
            <p:ph type="ftr" sz="quarter" idx="11"/>
          </p:nvPr>
        </p:nvSpPr>
        <p:spPr>
          <a:xfrm>
            <a:off x="4038600" y="6356350"/>
            <a:ext cx="41148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9" name="灯片编号占位符 4"/>
          <p:cNvSpPr>
            <a:spLocks noGrp="1"/>
          </p:cNvSpPr>
          <p:nvPr>
            <p:ph type="sldNum" sz="quarter" idx="12"/>
          </p:nvPr>
        </p:nvSpPr>
        <p:spPr>
          <a:xfrm>
            <a:off x="8610600" y="6356350"/>
            <a:ext cx="2743200" cy="365125"/>
          </a:xfrm>
        </p:spPr>
        <p:txBody>
          <a:bodyPr vert="horz" wrap="square" lIns="91440" tIns="45720" rIns="91440" bIns="45720" numCol="1" anchor="t" anchorCtr="0" compatLnSpc="1"/>
          <a:lstStyle>
            <a:lvl1pPr>
              <a:buFont typeface="Arial" panose="020B0604020202020204" pitchFamily="34" charset="0"/>
              <a:buNone/>
              <a:defRPr>
                <a:latin typeface="Arial" panose="020B0604020202020204" pitchFamily="34" charset="0"/>
                <a:ea typeface="宋体" panose="02010600030101010101" pitchFamily="2" charset="-122"/>
              </a:defRPr>
            </a:lvl1pPr>
          </a:lstStyle>
          <a:p>
            <a:pPr>
              <a:defRPr/>
            </a:pPr>
            <a:fld id="{A7AFDA33-6E0B-4629-B181-C3803672CB1D}" type="slidenum">
              <a:rPr lang="zh-CN" altLang="en-US"/>
            </a:fld>
            <a:endParaRPr lang="zh-CN" altLang="en-US"/>
          </a:p>
        </p:txBody>
      </p:sp>
    </p:spTree>
  </p:cSld>
  <p:clrMapOvr>
    <a:masterClrMapping/>
  </p:clrMapOvr>
  <p:transition>
    <p:random/>
  </p:transition>
  <p:hf sldNum="0" hdr="0" ftr="0" dt="0"/>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showMasterSp="0" userDrawn="1">
  <p:cSld name="11_自定义版式">
    <p:spTree>
      <p:nvGrpSpPr>
        <p:cNvPr id="1" name=""/>
        <p:cNvGrpSpPr/>
        <p:nvPr/>
      </p:nvGrpSpPr>
      <p:grpSpPr>
        <a:xfrm>
          <a:off x="0" y="0"/>
          <a:ext cx="0" cy="0"/>
          <a:chOff x="0" y="0"/>
          <a:chExt cx="0" cy="0"/>
        </a:xfrm>
      </p:grpSpPr>
      <p:pic>
        <p:nvPicPr>
          <p:cNvPr id="3" name="Picture 18" descr="22458PICkZz_1024"/>
          <p:cNvPicPr>
            <a:picLocks noChangeAspect="1"/>
          </p:cNvPicPr>
          <p:nvPr/>
        </p:nvPicPr>
        <p:blipFill>
          <a:blip r:embed="rId2"/>
          <a:srcRect r="63069" b="84206"/>
          <a:stretch>
            <a:fillRect/>
          </a:stretch>
        </p:blipFill>
        <p:spPr bwMode="auto">
          <a:xfrm>
            <a:off x="0" y="0"/>
            <a:ext cx="9144000" cy="312738"/>
          </a:xfrm>
          <a:prstGeom prst="rect">
            <a:avLst/>
          </a:prstGeom>
          <a:noFill/>
          <a:ln w="9525">
            <a:noFill/>
            <a:miter lim="800000"/>
            <a:headEnd/>
            <a:tailEnd/>
          </a:ln>
        </p:spPr>
      </p:pic>
      <p:pic>
        <p:nvPicPr>
          <p:cNvPr id="4" name="图片 54280" descr="优翼不带字1"/>
          <p:cNvPicPr>
            <a:picLocks noChangeAspect="1"/>
          </p:cNvPicPr>
          <p:nvPr/>
        </p:nvPicPr>
        <p:blipFill>
          <a:blip r:embed="rId3">
            <a:clrChange>
              <a:clrFrom>
                <a:srgbClr val="F9F9F9"/>
              </a:clrFrom>
              <a:clrTo>
                <a:srgbClr val="F9F9F9">
                  <a:alpha val="0"/>
                </a:srgbClr>
              </a:clrTo>
            </a:clrChange>
          </a:blip>
          <a:srcRect l="4703" t="3484" r="17938" b="6213"/>
          <a:stretch>
            <a:fillRect/>
          </a:stretch>
        </p:blipFill>
        <p:spPr bwMode="auto">
          <a:xfrm>
            <a:off x="8180388" y="7938"/>
            <a:ext cx="909637" cy="407987"/>
          </a:xfrm>
          <a:prstGeom prst="rect">
            <a:avLst/>
          </a:prstGeom>
          <a:noFill/>
          <a:ln w="9525">
            <a:noFill/>
            <a:miter lim="800000"/>
            <a:headEnd/>
            <a:tailEnd/>
          </a:ln>
        </p:spPr>
      </p:pic>
      <p:pic>
        <p:nvPicPr>
          <p:cNvPr id="5" name="Picture 16" descr="22458PICkZz_1024"/>
          <p:cNvPicPr>
            <a:picLocks noChangeAspect="1"/>
          </p:cNvPicPr>
          <p:nvPr/>
        </p:nvPicPr>
        <p:blipFill>
          <a:blip r:embed="rId2"/>
          <a:srcRect r="20149" b="82805"/>
          <a:stretch>
            <a:fillRect/>
          </a:stretch>
        </p:blipFill>
        <p:spPr bwMode="auto">
          <a:xfrm>
            <a:off x="0" y="6537325"/>
            <a:ext cx="9144000" cy="322263"/>
          </a:xfrm>
          <a:prstGeom prst="rect">
            <a:avLst/>
          </a:prstGeom>
          <a:noFill/>
          <a:ln w="9525">
            <a:noFill/>
            <a:miter lim="800000"/>
            <a:headEnd/>
            <a:tailEnd/>
          </a:ln>
        </p:spPr>
      </p:pic>
      <p:sp>
        <p:nvSpPr>
          <p:cNvPr id="6" name="文本框 1"/>
          <p:cNvSpPr txBox="1">
            <a:spLocks noChangeArrowheads="1"/>
          </p:cNvSpPr>
          <p:nvPr/>
        </p:nvSpPr>
        <p:spPr bwMode="auto">
          <a:xfrm>
            <a:off x="3373438" y="6469063"/>
            <a:ext cx="2395537" cy="365125"/>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b="1" smtClean="0">
                <a:solidFill>
                  <a:srgbClr val="0000FF"/>
                </a:solidFill>
                <a:latin typeface="Times New Roman" panose="02020603050405020304" pitchFamily="18" charset="0"/>
                <a:ea typeface="方正大黑_GBK" pitchFamily="65" charset="-122"/>
              </a:rPr>
              <a:t>www.youyi100.com</a:t>
            </a:r>
            <a:endParaRPr lang="en-US" altLang="zh-CN" b="1" smtClean="0">
              <a:solidFill>
                <a:srgbClr val="0000FF"/>
              </a:solidFill>
              <a:latin typeface="Times New Roman" panose="02020603050405020304" pitchFamily="18" charset="0"/>
              <a:ea typeface="方正大黑_GBK" pitchFamily="65" charset="-122"/>
            </a:endParaRPr>
          </a:p>
        </p:txBody>
      </p:sp>
      <p:sp>
        <p:nvSpPr>
          <p:cNvPr id="2" name="标题 1"/>
          <p:cNvSpPr>
            <a:spLocks noGrp="1"/>
          </p:cNvSpPr>
          <p:nvPr>
            <p:ph type="title"/>
          </p:nvPr>
        </p:nvSpPr>
        <p:spPr>
          <a:xfrm>
            <a:off x="838200" y="365125"/>
            <a:ext cx="10515600" cy="1325563"/>
          </a:xfrm>
        </p:spPr>
        <p:txBody>
          <a:bodyPr/>
          <a:lstStyle/>
          <a:p>
            <a:r>
              <a:rPr lang="zh-CN" altLang="en-US" noProof="1" smtClean="0"/>
              <a:t>单击此处编辑母版标题样式</a:t>
            </a:r>
            <a:endParaRPr lang="zh-CN" altLang="en-US" noProof="1"/>
          </a:p>
        </p:txBody>
      </p:sp>
      <p:sp>
        <p:nvSpPr>
          <p:cNvPr id="7" name="日期占位符 2"/>
          <p:cNvSpPr>
            <a:spLocks noGrp="1"/>
          </p:cNvSpPr>
          <p:nvPr>
            <p:ph type="dt" sz="half" idx="10"/>
          </p:nvPr>
        </p:nvSpPr>
        <p:spPr>
          <a:xfrm>
            <a:off x="838200" y="6356350"/>
            <a:ext cx="27432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8" name="页脚占位符 3"/>
          <p:cNvSpPr>
            <a:spLocks noGrp="1"/>
          </p:cNvSpPr>
          <p:nvPr>
            <p:ph type="ftr" sz="quarter" idx="11"/>
          </p:nvPr>
        </p:nvSpPr>
        <p:spPr>
          <a:xfrm>
            <a:off x="4038600" y="6356350"/>
            <a:ext cx="41148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9" name="灯片编号占位符 4"/>
          <p:cNvSpPr>
            <a:spLocks noGrp="1"/>
          </p:cNvSpPr>
          <p:nvPr>
            <p:ph type="sldNum" sz="quarter" idx="12"/>
          </p:nvPr>
        </p:nvSpPr>
        <p:spPr>
          <a:xfrm>
            <a:off x="8610600" y="6356350"/>
            <a:ext cx="2743200" cy="365125"/>
          </a:xfrm>
        </p:spPr>
        <p:txBody>
          <a:bodyPr vert="horz" wrap="square" lIns="91440" tIns="45720" rIns="91440" bIns="45720" numCol="1" anchor="t" anchorCtr="0" compatLnSpc="1"/>
          <a:lstStyle>
            <a:lvl1pPr>
              <a:buFont typeface="Arial" panose="020B0604020202020204" pitchFamily="34" charset="0"/>
              <a:buNone/>
              <a:defRPr>
                <a:latin typeface="Arial" panose="020B0604020202020204" pitchFamily="34" charset="0"/>
                <a:ea typeface="宋体" panose="02010600030101010101" pitchFamily="2" charset="-122"/>
              </a:defRPr>
            </a:lvl1pPr>
          </a:lstStyle>
          <a:p>
            <a:pPr>
              <a:defRPr/>
            </a:pPr>
            <a:fld id="{A376EBF1-D962-4440-9F58-A33BB65AD896}" type="slidenum">
              <a:rPr lang="zh-CN" altLang="en-US"/>
            </a:fld>
            <a:endParaRPr lang="zh-CN" altLang="en-US"/>
          </a:p>
        </p:txBody>
      </p:sp>
    </p:spTree>
  </p:cSld>
  <p:clrMapOvr>
    <a:masterClrMapping/>
  </p:clrMapOvr>
  <p:transition>
    <p:random/>
  </p:transition>
  <p:hf sldNum="0" hdr="0" ftr="0" dt="0"/>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zh-CN" altLang="en-US"/>
          </a:p>
        </p:txBody>
      </p:sp>
      <p:sp>
        <p:nvSpPr>
          <p:cNvPr id="4" name="日期占位符 222211"/>
          <p:cNvSpPr>
            <a:spLocks noGrp="1"/>
          </p:cNvSpPr>
          <p:nvPr>
            <p:ph type="dt" sz="half" idx="10"/>
          </p:nvPr>
        </p:nvSpPr>
        <p:spPr/>
        <p:txBody>
          <a:bodyPr/>
          <a:lstStyle>
            <a:lvl1pPr>
              <a:defRPr/>
            </a:lvl1pPr>
          </a:lstStyle>
          <a:p>
            <a:pPr>
              <a:defRPr/>
            </a:pPr>
            <a:endParaRPr lang="zh-CN" altLang="en-US"/>
          </a:p>
        </p:txBody>
      </p:sp>
      <p:sp>
        <p:nvSpPr>
          <p:cNvPr id="5" name="页脚占位符 222212"/>
          <p:cNvSpPr>
            <a:spLocks noGrp="1"/>
          </p:cNvSpPr>
          <p:nvPr>
            <p:ph type="ftr" sz="quarter" idx="11"/>
          </p:nvPr>
        </p:nvSpPr>
        <p:spPr/>
        <p:txBody>
          <a:bodyPr/>
          <a:lstStyle>
            <a:lvl1pPr>
              <a:defRPr/>
            </a:lvl1pPr>
          </a:lstStyle>
          <a:p>
            <a:pPr>
              <a:defRPr/>
            </a:pPr>
            <a:endParaRPr lang="zh-CN" altLang="en-US"/>
          </a:p>
        </p:txBody>
      </p:sp>
      <p:sp>
        <p:nvSpPr>
          <p:cNvPr id="6" name="灯片编号占位符 222213"/>
          <p:cNvSpPr>
            <a:spLocks noGrp="1"/>
          </p:cNvSpPr>
          <p:nvPr>
            <p:ph type="sldNum" sz="quarter" idx="12"/>
          </p:nvPr>
        </p:nvSpPr>
        <p:spPr/>
        <p:txBody>
          <a:bodyPr/>
          <a:lstStyle>
            <a:lvl1pPr>
              <a:defRPr/>
            </a:lvl1pPr>
          </a:lstStyle>
          <a:p>
            <a:pPr>
              <a:defRPr/>
            </a:pPr>
            <a:fld id="{169474DB-5610-4452-A6B2-D1521306E3A9}" type="slidenum">
              <a:rPr lang="zh-CN" altLang="en-US"/>
            </a:fld>
            <a:endParaRPr lang="zh-CN" altLang="en-US"/>
          </a:p>
        </p:txBody>
      </p:sp>
    </p:spTree>
  </p:cSld>
  <p:clrMapOvr>
    <a:masterClrMapping/>
  </p:clrMapOvr>
  <p:transition>
    <p:random/>
  </p:transition>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222211"/>
          <p:cNvSpPr>
            <a:spLocks noGrp="1"/>
          </p:cNvSpPr>
          <p:nvPr>
            <p:ph type="dt" sz="half" idx="10"/>
          </p:nvPr>
        </p:nvSpPr>
        <p:spPr/>
        <p:txBody>
          <a:bodyPr/>
          <a:lstStyle>
            <a:lvl1pPr>
              <a:defRPr/>
            </a:lvl1pPr>
          </a:lstStyle>
          <a:p>
            <a:pPr>
              <a:defRPr/>
            </a:pPr>
            <a:endParaRPr lang="zh-CN" altLang="en-US"/>
          </a:p>
        </p:txBody>
      </p:sp>
      <p:sp>
        <p:nvSpPr>
          <p:cNvPr id="5" name="页脚占位符 222212"/>
          <p:cNvSpPr>
            <a:spLocks noGrp="1"/>
          </p:cNvSpPr>
          <p:nvPr>
            <p:ph type="ftr" sz="quarter" idx="11"/>
          </p:nvPr>
        </p:nvSpPr>
        <p:spPr/>
        <p:txBody>
          <a:bodyPr/>
          <a:lstStyle>
            <a:lvl1pPr>
              <a:defRPr/>
            </a:lvl1pPr>
          </a:lstStyle>
          <a:p>
            <a:pPr>
              <a:defRPr/>
            </a:pPr>
            <a:endParaRPr lang="zh-CN" altLang="en-US"/>
          </a:p>
        </p:txBody>
      </p:sp>
      <p:sp>
        <p:nvSpPr>
          <p:cNvPr id="6" name="灯片编号占位符 222213"/>
          <p:cNvSpPr>
            <a:spLocks noGrp="1"/>
          </p:cNvSpPr>
          <p:nvPr>
            <p:ph type="sldNum" sz="quarter" idx="12"/>
          </p:nvPr>
        </p:nvSpPr>
        <p:spPr/>
        <p:txBody>
          <a:bodyPr/>
          <a:lstStyle>
            <a:lvl1pPr>
              <a:defRPr/>
            </a:lvl1pPr>
          </a:lstStyle>
          <a:p>
            <a:pPr>
              <a:defRPr/>
            </a:pPr>
            <a:fld id="{72BDA142-FE6A-4EB4-947A-2195A507EEF9}" type="slidenum">
              <a:rPr lang="zh-CN" altLang="en-US"/>
            </a:fld>
            <a:endParaRPr lang="zh-CN" altLang="en-US"/>
          </a:p>
        </p:txBody>
      </p:sp>
    </p:spTree>
  </p:cSld>
  <p:clrMapOvr>
    <a:masterClrMapping/>
  </p:clrMapOvr>
  <p:transition>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a:prstGeom prst="rect">
            <a:avLst/>
          </a:prstGeom>
        </p:spPr>
        <p:txBody>
          <a:bodyPr anchor="b"/>
          <a:lstStyle>
            <a:lvl1pPr>
              <a:defRPr sz="3200"/>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3887391" y="987425"/>
            <a:ext cx="462915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29841" y="2057400"/>
            <a:ext cx="2949178"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noProof="1" smtClean="0"/>
              <a:t>单击此处编辑母版文本样式</a:t>
            </a:r>
            <a:endParaRPr lang="zh-CN" altLang="en-US" noProof="1" smtClean="0"/>
          </a:p>
        </p:txBody>
      </p:sp>
    </p:spTree>
  </p:cSld>
  <p:clrMapOvr>
    <a:masterClrMapping/>
  </p:clrMapOvr>
  <p:transition>
    <p:random/>
  </p:transition>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222211"/>
          <p:cNvSpPr>
            <a:spLocks noGrp="1"/>
          </p:cNvSpPr>
          <p:nvPr>
            <p:ph type="dt" sz="half" idx="10"/>
          </p:nvPr>
        </p:nvSpPr>
        <p:spPr/>
        <p:txBody>
          <a:bodyPr/>
          <a:lstStyle>
            <a:lvl1pPr>
              <a:defRPr/>
            </a:lvl1pPr>
          </a:lstStyle>
          <a:p>
            <a:pPr>
              <a:defRPr/>
            </a:pPr>
            <a:endParaRPr lang="zh-CN" altLang="en-US"/>
          </a:p>
        </p:txBody>
      </p:sp>
      <p:sp>
        <p:nvSpPr>
          <p:cNvPr id="5" name="页脚占位符 222212"/>
          <p:cNvSpPr>
            <a:spLocks noGrp="1"/>
          </p:cNvSpPr>
          <p:nvPr>
            <p:ph type="ftr" sz="quarter" idx="11"/>
          </p:nvPr>
        </p:nvSpPr>
        <p:spPr/>
        <p:txBody>
          <a:bodyPr/>
          <a:lstStyle>
            <a:lvl1pPr>
              <a:defRPr/>
            </a:lvl1pPr>
          </a:lstStyle>
          <a:p>
            <a:pPr>
              <a:defRPr/>
            </a:pPr>
            <a:endParaRPr lang="zh-CN" altLang="en-US"/>
          </a:p>
        </p:txBody>
      </p:sp>
      <p:sp>
        <p:nvSpPr>
          <p:cNvPr id="6" name="灯片编号占位符 222213"/>
          <p:cNvSpPr>
            <a:spLocks noGrp="1"/>
          </p:cNvSpPr>
          <p:nvPr>
            <p:ph type="sldNum" sz="quarter" idx="12"/>
          </p:nvPr>
        </p:nvSpPr>
        <p:spPr/>
        <p:txBody>
          <a:bodyPr/>
          <a:lstStyle>
            <a:lvl1pPr>
              <a:defRPr/>
            </a:lvl1pPr>
          </a:lstStyle>
          <a:p>
            <a:pPr>
              <a:defRPr/>
            </a:pPr>
            <a:fld id="{B25F00A3-6033-47FC-8963-AE09A2C57506}" type="slidenum">
              <a:rPr lang="zh-CN" altLang="en-US"/>
            </a:fld>
            <a:endParaRPr lang="zh-CN" altLang="en-US"/>
          </a:p>
        </p:txBody>
      </p:sp>
    </p:spTree>
  </p:cSld>
  <p:clrMapOvr>
    <a:masterClrMapping/>
  </p:clrMapOvr>
  <p:transition>
    <p:random/>
  </p:transition>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2504" cy="45259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54296" y="1600200"/>
            <a:ext cx="4032504" cy="45259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222211"/>
          <p:cNvSpPr>
            <a:spLocks noGrp="1"/>
          </p:cNvSpPr>
          <p:nvPr>
            <p:ph type="dt" sz="half" idx="10"/>
          </p:nvPr>
        </p:nvSpPr>
        <p:spPr/>
        <p:txBody>
          <a:bodyPr/>
          <a:lstStyle>
            <a:lvl1pPr>
              <a:defRPr/>
            </a:lvl1pPr>
          </a:lstStyle>
          <a:p>
            <a:pPr>
              <a:defRPr/>
            </a:pPr>
            <a:endParaRPr lang="zh-CN" altLang="en-US"/>
          </a:p>
        </p:txBody>
      </p:sp>
      <p:sp>
        <p:nvSpPr>
          <p:cNvPr id="6" name="页脚占位符 222212"/>
          <p:cNvSpPr>
            <a:spLocks noGrp="1"/>
          </p:cNvSpPr>
          <p:nvPr>
            <p:ph type="ftr" sz="quarter" idx="11"/>
          </p:nvPr>
        </p:nvSpPr>
        <p:spPr/>
        <p:txBody>
          <a:bodyPr/>
          <a:lstStyle>
            <a:lvl1pPr>
              <a:defRPr/>
            </a:lvl1pPr>
          </a:lstStyle>
          <a:p>
            <a:pPr>
              <a:defRPr/>
            </a:pPr>
            <a:endParaRPr lang="zh-CN" altLang="en-US"/>
          </a:p>
        </p:txBody>
      </p:sp>
      <p:sp>
        <p:nvSpPr>
          <p:cNvPr id="7" name="灯片编号占位符 222213"/>
          <p:cNvSpPr>
            <a:spLocks noGrp="1"/>
          </p:cNvSpPr>
          <p:nvPr>
            <p:ph type="sldNum" sz="quarter" idx="12"/>
          </p:nvPr>
        </p:nvSpPr>
        <p:spPr/>
        <p:txBody>
          <a:bodyPr/>
          <a:lstStyle>
            <a:lvl1pPr>
              <a:defRPr/>
            </a:lvl1pPr>
          </a:lstStyle>
          <a:p>
            <a:pPr>
              <a:defRPr/>
            </a:pPr>
            <a:fld id="{79708787-7BBE-4690-AC6D-0C3CCFAA05A6}" type="slidenum">
              <a:rPr lang="zh-CN" altLang="en-US"/>
            </a:fld>
            <a:endParaRPr lang="zh-CN" altLang="en-US"/>
          </a:p>
        </p:txBody>
      </p:sp>
    </p:spTree>
  </p:cSld>
  <p:clrMapOvr>
    <a:masterClrMapping/>
  </p:clrMapOvr>
  <p:transition>
    <p:random/>
  </p:transition>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90081" y="1778438"/>
            <a:ext cx="3655181" cy="823912"/>
          </a:xfrm>
        </p:spPr>
        <p:txBody>
          <a:bodyPr anchor="ctr"/>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90081" y="2665379"/>
            <a:ext cx="3655181"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92704" y="1778438"/>
            <a:ext cx="3673182" cy="823912"/>
          </a:xfrm>
        </p:spPr>
        <p:txBody>
          <a:bodyPr anchor="ctr"/>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92704" y="2665379"/>
            <a:ext cx="3673182"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222211"/>
          <p:cNvSpPr>
            <a:spLocks noGrp="1"/>
          </p:cNvSpPr>
          <p:nvPr>
            <p:ph type="dt" sz="half" idx="10"/>
          </p:nvPr>
        </p:nvSpPr>
        <p:spPr/>
        <p:txBody>
          <a:bodyPr/>
          <a:lstStyle>
            <a:lvl1pPr>
              <a:defRPr/>
            </a:lvl1pPr>
          </a:lstStyle>
          <a:p>
            <a:pPr>
              <a:defRPr/>
            </a:pPr>
            <a:endParaRPr lang="zh-CN" altLang="en-US"/>
          </a:p>
        </p:txBody>
      </p:sp>
      <p:sp>
        <p:nvSpPr>
          <p:cNvPr id="8" name="页脚占位符 222212"/>
          <p:cNvSpPr>
            <a:spLocks noGrp="1"/>
          </p:cNvSpPr>
          <p:nvPr>
            <p:ph type="ftr" sz="quarter" idx="11"/>
          </p:nvPr>
        </p:nvSpPr>
        <p:spPr/>
        <p:txBody>
          <a:bodyPr/>
          <a:lstStyle>
            <a:lvl1pPr>
              <a:defRPr/>
            </a:lvl1pPr>
          </a:lstStyle>
          <a:p>
            <a:pPr>
              <a:defRPr/>
            </a:pPr>
            <a:endParaRPr lang="zh-CN" altLang="en-US"/>
          </a:p>
        </p:txBody>
      </p:sp>
      <p:sp>
        <p:nvSpPr>
          <p:cNvPr id="9" name="灯片编号占位符 222213"/>
          <p:cNvSpPr>
            <a:spLocks noGrp="1"/>
          </p:cNvSpPr>
          <p:nvPr>
            <p:ph type="sldNum" sz="quarter" idx="12"/>
          </p:nvPr>
        </p:nvSpPr>
        <p:spPr/>
        <p:txBody>
          <a:bodyPr/>
          <a:lstStyle>
            <a:lvl1pPr>
              <a:defRPr/>
            </a:lvl1pPr>
          </a:lstStyle>
          <a:p>
            <a:pPr>
              <a:defRPr/>
            </a:pPr>
            <a:fld id="{2207C6A1-0566-4F04-BB92-E3E0874776FA}" type="slidenum">
              <a:rPr lang="zh-CN" altLang="en-US"/>
            </a:fld>
            <a:endParaRPr lang="zh-CN" altLang="en-US"/>
          </a:p>
        </p:txBody>
      </p:sp>
    </p:spTree>
  </p:cSld>
  <p:clrMapOvr>
    <a:masterClrMapping/>
  </p:clrMapOvr>
  <p:transition>
    <p:random/>
  </p:transition>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22211"/>
          <p:cNvSpPr>
            <a:spLocks noGrp="1"/>
          </p:cNvSpPr>
          <p:nvPr>
            <p:ph type="dt" sz="half" idx="10"/>
          </p:nvPr>
        </p:nvSpPr>
        <p:spPr/>
        <p:txBody>
          <a:bodyPr/>
          <a:lstStyle>
            <a:lvl1pPr>
              <a:defRPr/>
            </a:lvl1pPr>
          </a:lstStyle>
          <a:p>
            <a:pPr>
              <a:defRPr/>
            </a:pPr>
            <a:endParaRPr lang="zh-CN" altLang="en-US"/>
          </a:p>
        </p:txBody>
      </p:sp>
      <p:sp>
        <p:nvSpPr>
          <p:cNvPr id="4" name="页脚占位符 222212"/>
          <p:cNvSpPr>
            <a:spLocks noGrp="1"/>
          </p:cNvSpPr>
          <p:nvPr>
            <p:ph type="ftr" sz="quarter" idx="11"/>
          </p:nvPr>
        </p:nvSpPr>
        <p:spPr/>
        <p:txBody>
          <a:bodyPr/>
          <a:lstStyle>
            <a:lvl1pPr>
              <a:defRPr/>
            </a:lvl1pPr>
          </a:lstStyle>
          <a:p>
            <a:pPr>
              <a:defRPr/>
            </a:pPr>
            <a:endParaRPr lang="zh-CN" altLang="en-US"/>
          </a:p>
        </p:txBody>
      </p:sp>
      <p:sp>
        <p:nvSpPr>
          <p:cNvPr id="5" name="灯片编号占位符 222213"/>
          <p:cNvSpPr>
            <a:spLocks noGrp="1"/>
          </p:cNvSpPr>
          <p:nvPr>
            <p:ph type="sldNum" sz="quarter" idx="12"/>
          </p:nvPr>
        </p:nvSpPr>
        <p:spPr/>
        <p:txBody>
          <a:bodyPr/>
          <a:lstStyle>
            <a:lvl1pPr>
              <a:defRPr/>
            </a:lvl1pPr>
          </a:lstStyle>
          <a:p>
            <a:pPr>
              <a:defRPr/>
            </a:pPr>
            <a:fld id="{E61015B0-6B32-40E5-9E29-9295AF564F32}" type="slidenum">
              <a:rPr lang="zh-CN" altLang="en-US"/>
            </a:fld>
            <a:endParaRPr lang="zh-CN" altLang="en-US"/>
          </a:p>
        </p:txBody>
      </p:sp>
    </p:spTree>
  </p:cSld>
  <p:clrMapOvr>
    <a:masterClrMapping/>
  </p:clrMapOvr>
  <p:transition>
    <p:random/>
  </p:transition>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222211"/>
          <p:cNvSpPr>
            <a:spLocks noGrp="1"/>
          </p:cNvSpPr>
          <p:nvPr>
            <p:ph type="dt" sz="half" idx="10"/>
          </p:nvPr>
        </p:nvSpPr>
        <p:spPr/>
        <p:txBody>
          <a:bodyPr/>
          <a:lstStyle>
            <a:lvl1pPr>
              <a:defRPr/>
            </a:lvl1pPr>
          </a:lstStyle>
          <a:p>
            <a:pPr>
              <a:defRPr/>
            </a:pPr>
            <a:endParaRPr lang="zh-CN" altLang="en-US"/>
          </a:p>
        </p:txBody>
      </p:sp>
      <p:sp>
        <p:nvSpPr>
          <p:cNvPr id="3" name="页脚占位符 222212"/>
          <p:cNvSpPr>
            <a:spLocks noGrp="1"/>
          </p:cNvSpPr>
          <p:nvPr>
            <p:ph type="ftr" sz="quarter" idx="11"/>
          </p:nvPr>
        </p:nvSpPr>
        <p:spPr/>
        <p:txBody>
          <a:bodyPr/>
          <a:lstStyle>
            <a:lvl1pPr>
              <a:defRPr/>
            </a:lvl1pPr>
          </a:lstStyle>
          <a:p>
            <a:pPr>
              <a:defRPr/>
            </a:pPr>
            <a:endParaRPr lang="zh-CN" altLang="en-US"/>
          </a:p>
        </p:txBody>
      </p:sp>
      <p:sp>
        <p:nvSpPr>
          <p:cNvPr id="4" name="灯片编号占位符 222213"/>
          <p:cNvSpPr>
            <a:spLocks noGrp="1"/>
          </p:cNvSpPr>
          <p:nvPr>
            <p:ph type="sldNum" sz="quarter" idx="12"/>
          </p:nvPr>
        </p:nvSpPr>
        <p:spPr/>
        <p:txBody>
          <a:bodyPr/>
          <a:lstStyle>
            <a:lvl1pPr>
              <a:defRPr/>
            </a:lvl1pPr>
          </a:lstStyle>
          <a:p>
            <a:pPr>
              <a:defRPr/>
            </a:pPr>
            <a:fld id="{ED95DC29-B879-478E-AFB7-1CEFAF0A2630}" type="slidenum">
              <a:rPr lang="zh-CN" altLang="en-US"/>
            </a:fld>
            <a:endParaRPr lang="zh-CN" altLang="en-US"/>
          </a:p>
        </p:txBody>
      </p:sp>
    </p:spTree>
  </p:cSld>
  <p:clrMapOvr>
    <a:masterClrMapping/>
  </p:clrMapOvr>
  <p:transition>
    <p:random/>
  </p:transition>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endParaRPr lang="zh-CN" altLang="en-US" smtClean="0"/>
          </a:p>
        </p:txBody>
      </p:sp>
      <p:sp>
        <p:nvSpPr>
          <p:cNvPr id="5" name="日期占位符 222211"/>
          <p:cNvSpPr>
            <a:spLocks noGrp="1"/>
          </p:cNvSpPr>
          <p:nvPr>
            <p:ph type="dt" sz="half" idx="10"/>
          </p:nvPr>
        </p:nvSpPr>
        <p:spPr/>
        <p:txBody>
          <a:bodyPr/>
          <a:lstStyle>
            <a:lvl1pPr>
              <a:defRPr/>
            </a:lvl1pPr>
          </a:lstStyle>
          <a:p>
            <a:pPr>
              <a:defRPr/>
            </a:pPr>
            <a:endParaRPr lang="zh-CN" altLang="en-US"/>
          </a:p>
        </p:txBody>
      </p:sp>
      <p:sp>
        <p:nvSpPr>
          <p:cNvPr id="6" name="页脚占位符 222212"/>
          <p:cNvSpPr>
            <a:spLocks noGrp="1"/>
          </p:cNvSpPr>
          <p:nvPr>
            <p:ph type="ftr" sz="quarter" idx="11"/>
          </p:nvPr>
        </p:nvSpPr>
        <p:spPr/>
        <p:txBody>
          <a:bodyPr/>
          <a:lstStyle>
            <a:lvl1pPr>
              <a:defRPr/>
            </a:lvl1pPr>
          </a:lstStyle>
          <a:p>
            <a:pPr>
              <a:defRPr/>
            </a:pPr>
            <a:endParaRPr lang="zh-CN" altLang="en-US"/>
          </a:p>
        </p:txBody>
      </p:sp>
      <p:sp>
        <p:nvSpPr>
          <p:cNvPr id="7" name="灯片编号占位符 222213"/>
          <p:cNvSpPr>
            <a:spLocks noGrp="1"/>
          </p:cNvSpPr>
          <p:nvPr>
            <p:ph type="sldNum" sz="quarter" idx="12"/>
          </p:nvPr>
        </p:nvSpPr>
        <p:spPr/>
        <p:txBody>
          <a:bodyPr/>
          <a:lstStyle>
            <a:lvl1pPr>
              <a:defRPr/>
            </a:lvl1pPr>
          </a:lstStyle>
          <a:p>
            <a:pPr>
              <a:defRPr/>
            </a:pPr>
            <a:fld id="{DDEA1909-4514-45A5-866F-DFEFC57D8653}" type="slidenum">
              <a:rPr lang="zh-CN" altLang="en-US"/>
            </a:fld>
            <a:endParaRPr lang="zh-CN" altLang="en-US"/>
          </a:p>
        </p:txBody>
      </p:sp>
    </p:spTree>
  </p:cSld>
  <p:clrMapOvr>
    <a:masterClrMapping/>
  </p:clrMapOvr>
  <p:transition>
    <p:random/>
  </p:transition>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457201"/>
            <a:ext cx="462915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endParaRPr lang="zh-CN" altLang="en-US" noProof="0"/>
          </a:p>
        </p:txBody>
      </p:sp>
      <p:sp>
        <p:nvSpPr>
          <p:cNvPr id="4" name="文本占位符 3"/>
          <p:cNvSpPr>
            <a:spLocks noGrp="1"/>
          </p:cNvSpPr>
          <p:nvPr>
            <p:ph type="body" sz="half" idx="2"/>
          </p:nvPr>
        </p:nvSpPr>
        <p:spPr>
          <a:xfrm>
            <a:off x="629841" y="2057400"/>
            <a:ext cx="3124012"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zh-CN" altLang="en-US" smtClean="0"/>
              <a:t>单击此处编辑母版文本样式</a:t>
            </a:r>
            <a:endParaRPr lang="zh-CN" altLang="en-US" smtClean="0"/>
          </a:p>
        </p:txBody>
      </p:sp>
      <p:sp>
        <p:nvSpPr>
          <p:cNvPr id="5" name="日期占位符 222211"/>
          <p:cNvSpPr>
            <a:spLocks noGrp="1"/>
          </p:cNvSpPr>
          <p:nvPr>
            <p:ph type="dt" sz="half" idx="10"/>
          </p:nvPr>
        </p:nvSpPr>
        <p:spPr/>
        <p:txBody>
          <a:bodyPr/>
          <a:lstStyle>
            <a:lvl1pPr>
              <a:defRPr/>
            </a:lvl1pPr>
          </a:lstStyle>
          <a:p>
            <a:pPr>
              <a:defRPr/>
            </a:pPr>
            <a:endParaRPr lang="zh-CN" altLang="en-US"/>
          </a:p>
        </p:txBody>
      </p:sp>
      <p:sp>
        <p:nvSpPr>
          <p:cNvPr id="6" name="页脚占位符 222212"/>
          <p:cNvSpPr>
            <a:spLocks noGrp="1"/>
          </p:cNvSpPr>
          <p:nvPr>
            <p:ph type="ftr" sz="quarter" idx="11"/>
          </p:nvPr>
        </p:nvSpPr>
        <p:spPr/>
        <p:txBody>
          <a:bodyPr/>
          <a:lstStyle>
            <a:lvl1pPr>
              <a:defRPr/>
            </a:lvl1pPr>
          </a:lstStyle>
          <a:p>
            <a:pPr>
              <a:defRPr/>
            </a:pPr>
            <a:endParaRPr lang="zh-CN" altLang="en-US"/>
          </a:p>
        </p:txBody>
      </p:sp>
      <p:sp>
        <p:nvSpPr>
          <p:cNvPr id="7" name="灯片编号占位符 222213"/>
          <p:cNvSpPr>
            <a:spLocks noGrp="1"/>
          </p:cNvSpPr>
          <p:nvPr>
            <p:ph type="sldNum" sz="quarter" idx="12"/>
          </p:nvPr>
        </p:nvSpPr>
        <p:spPr/>
        <p:txBody>
          <a:bodyPr/>
          <a:lstStyle>
            <a:lvl1pPr>
              <a:defRPr/>
            </a:lvl1pPr>
          </a:lstStyle>
          <a:p>
            <a:pPr>
              <a:defRPr/>
            </a:pPr>
            <a:fld id="{5BC3EECF-6E07-4C80-B5CF-06D6595A373A}" type="slidenum">
              <a:rPr lang="zh-CN" altLang="en-US"/>
            </a:fld>
            <a:endParaRPr lang="zh-CN" altLang="en-US"/>
          </a:p>
        </p:txBody>
      </p:sp>
    </p:spTree>
  </p:cSld>
  <p:clrMapOvr>
    <a:masterClrMapping/>
  </p:clrMapOvr>
  <p:transition>
    <p:random/>
  </p:transition>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222211"/>
          <p:cNvSpPr>
            <a:spLocks noGrp="1"/>
          </p:cNvSpPr>
          <p:nvPr>
            <p:ph type="dt" sz="half" idx="10"/>
          </p:nvPr>
        </p:nvSpPr>
        <p:spPr/>
        <p:txBody>
          <a:bodyPr/>
          <a:lstStyle>
            <a:lvl1pPr>
              <a:defRPr/>
            </a:lvl1pPr>
          </a:lstStyle>
          <a:p>
            <a:pPr>
              <a:defRPr/>
            </a:pPr>
            <a:endParaRPr lang="zh-CN" altLang="en-US"/>
          </a:p>
        </p:txBody>
      </p:sp>
      <p:sp>
        <p:nvSpPr>
          <p:cNvPr id="5" name="页脚占位符 222212"/>
          <p:cNvSpPr>
            <a:spLocks noGrp="1"/>
          </p:cNvSpPr>
          <p:nvPr>
            <p:ph type="ftr" sz="quarter" idx="11"/>
          </p:nvPr>
        </p:nvSpPr>
        <p:spPr/>
        <p:txBody>
          <a:bodyPr/>
          <a:lstStyle>
            <a:lvl1pPr>
              <a:defRPr/>
            </a:lvl1pPr>
          </a:lstStyle>
          <a:p>
            <a:pPr>
              <a:defRPr/>
            </a:pPr>
            <a:endParaRPr lang="zh-CN" altLang="en-US"/>
          </a:p>
        </p:txBody>
      </p:sp>
      <p:sp>
        <p:nvSpPr>
          <p:cNvPr id="6" name="灯片编号占位符 222213"/>
          <p:cNvSpPr>
            <a:spLocks noGrp="1"/>
          </p:cNvSpPr>
          <p:nvPr>
            <p:ph type="sldNum" sz="quarter" idx="12"/>
          </p:nvPr>
        </p:nvSpPr>
        <p:spPr/>
        <p:txBody>
          <a:bodyPr/>
          <a:lstStyle>
            <a:lvl1pPr>
              <a:defRPr/>
            </a:lvl1pPr>
          </a:lstStyle>
          <a:p>
            <a:pPr>
              <a:defRPr/>
            </a:pPr>
            <a:fld id="{9B71D409-BEBE-41D1-9F42-29C4ADD14411}" type="slidenum">
              <a:rPr lang="zh-CN" altLang="en-US"/>
            </a:fld>
            <a:endParaRPr lang="zh-CN" altLang="en-US"/>
          </a:p>
        </p:txBody>
      </p:sp>
    </p:spTree>
  </p:cSld>
  <p:clrMapOvr>
    <a:masterClrMapping/>
  </p:clrMapOvr>
  <p:transition>
    <p:random/>
  </p:transition>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52930"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222211"/>
          <p:cNvSpPr>
            <a:spLocks noGrp="1"/>
          </p:cNvSpPr>
          <p:nvPr>
            <p:ph type="dt" sz="half" idx="10"/>
          </p:nvPr>
        </p:nvSpPr>
        <p:spPr/>
        <p:txBody>
          <a:bodyPr/>
          <a:lstStyle>
            <a:lvl1pPr>
              <a:defRPr/>
            </a:lvl1pPr>
          </a:lstStyle>
          <a:p>
            <a:pPr>
              <a:defRPr/>
            </a:pPr>
            <a:endParaRPr lang="zh-CN" altLang="en-US"/>
          </a:p>
        </p:txBody>
      </p:sp>
      <p:sp>
        <p:nvSpPr>
          <p:cNvPr id="5" name="页脚占位符 222212"/>
          <p:cNvSpPr>
            <a:spLocks noGrp="1"/>
          </p:cNvSpPr>
          <p:nvPr>
            <p:ph type="ftr" sz="quarter" idx="11"/>
          </p:nvPr>
        </p:nvSpPr>
        <p:spPr/>
        <p:txBody>
          <a:bodyPr/>
          <a:lstStyle>
            <a:lvl1pPr>
              <a:defRPr/>
            </a:lvl1pPr>
          </a:lstStyle>
          <a:p>
            <a:pPr>
              <a:defRPr/>
            </a:pPr>
            <a:endParaRPr lang="zh-CN" altLang="en-US"/>
          </a:p>
        </p:txBody>
      </p:sp>
      <p:sp>
        <p:nvSpPr>
          <p:cNvPr id="6" name="灯片编号占位符 222213"/>
          <p:cNvSpPr>
            <a:spLocks noGrp="1"/>
          </p:cNvSpPr>
          <p:nvPr>
            <p:ph type="sldNum" sz="quarter" idx="12"/>
          </p:nvPr>
        </p:nvSpPr>
        <p:spPr/>
        <p:txBody>
          <a:bodyPr/>
          <a:lstStyle>
            <a:lvl1pPr>
              <a:defRPr/>
            </a:lvl1pPr>
          </a:lstStyle>
          <a:p>
            <a:pPr>
              <a:defRPr/>
            </a:pPr>
            <a:fld id="{83119FAB-2613-4B20-9F35-28EDFBB9323E}" type="slidenum">
              <a:rPr lang="zh-CN" altLang="en-US"/>
            </a:fld>
            <a:endParaRPr lang="zh-CN" altLang="en-US"/>
          </a:p>
        </p:txBody>
      </p:sp>
    </p:spTree>
  </p:cSld>
  <p:clrMapOvr>
    <a:masterClrMapping/>
  </p:clrMapOvr>
  <p:transition>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a:prstGeom prst="rect">
            <a:avLst/>
          </a:prstGeom>
        </p:spPr>
        <p:txBody>
          <a:bodyPr anchor="b"/>
          <a:lstStyle>
            <a:lvl1pPr>
              <a:defRPr sz="3200"/>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3887391" y="457201"/>
            <a:ext cx="4629150" cy="540385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1"/>
          </a:p>
        </p:txBody>
      </p:sp>
      <p:sp>
        <p:nvSpPr>
          <p:cNvPr id="4" name="文本占位符 3"/>
          <p:cNvSpPr>
            <a:spLocks noGrp="1"/>
          </p:cNvSpPr>
          <p:nvPr>
            <p:ph type="body" sz="half" idx="2"/>
          </p:nvPr>
        </p:nvSpPr>
        <p:spPr>
          <a:xfrm>
            <a:off x="629841" y="2057400"/>
            <a:ext cx="3124012" cy="3811588"/>
          </a:xfrm>
          <a:prstGeom prst="rect">
            <a:avLst/>
          </a:prstGeo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smtClean="0"/>
              <a:t>单击此处编辑母版文本样式</a:t>
            </a:r>
            <a:endParaRPr lang="zh-CN" altLang="en-US" noProof="1" smtClean="0"/>
          </a:p>
        </p:txBody>
      </p:sp>
    </p:spTree>
  </p:cSld>
  <p:clrMapOvr>
    <a:masterClrMapping/>
  </p:clrMapOvr>
  <p:transition>
    <p:random/>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image" Target="../media/image2.jpeg"/><Relationship Id="rId12" Type="http://schemas.openxmlformats.org/officeDocument/2006/relationships/image" Target="../media/image1.jpe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6" Type="http://schemas.openxmlformats.org/officeDocument/2006/relationships/theme" Target="../theme/theme2.xml"/><Relationship Id="rId15" Type="http://schemas.openxmlformats.org/officeDocument/2006/relationships/image" Target="../media/image2.jpeg"/><Relationship Id="rId14" Type="http://schemas.openxmlformats.org/officeDocument/2006/relationships/image" Target="../media/image1.jpeg"/><Relationship Id="rId13" Type="http://schemas.openxmlformats.org/officeDocument/2006/relationships/slideLayout" Target="../slideLayouts/slideLayout24.xml"/><Relationship Id="rId12" Type="http://schemas.openxmlformats.org/officeDocument/2006/relationships/slideLayout" Target="../slideLayouts/slideLayout23.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3.xml"/><Relationship Id="rId8" Type="http://schemas.openxmlformats.org/officeDocument/2006/relationships/slideLayout" Target="../slideLayouts/slideLayout32.xml"/><Relationship Id="rId7" Type="http://schemas.openxmlformats.org/officeDocument/2006/relationships/slideLayout" Target="../slideLayouts/slideLayout31.xml"/><Relationship Id="rId6" Type="http://schemas.openxmlformats.org/officeDocument/2006/relationships/slideLayout" Target="../slideLayouts/slideLayout30.xml"/><Relationship Id="rId5" Type="http://schemas.openxmlformats.org/officeDocument/2006/relationships/slideLayout" Target="../slideLayouts/slideLayout29.xml"/><Relationship Id="rId4" Type="http://schemas.openxmlformats.org/officeDocument/2006/relationships/slideLayout" Target="../slideLayouts/slideLayout28.xml"/><Relationship Id="rId3" Type="http://schemas.openxmlformats.org/officeDocument/2006/relationships/slideLayout" Target="../slideLayouts/slideLayout27.xml"/><Relationship Id="rId2" Type="http://schemas.openxmlformats.org/officeDocument/2006/relationships/slideLayout" Target="../slideLayouts/slideLayout26.xml"/><Relationship Id="rId14" Type="http://schemas.openxmlformats.org/officeDocument/2006/relationships/theme" Target="../theme/theme3.xml"/><Relationship Id="rId13" Type="http://schemas.openxmlformats.org/officeDocument/2006/relationships/image" Target="../media/image2.jpeg"/><Relationship Id="rId12" Type="http://schemas.openxmlformats.org/officeDocument/2006/relationships/image" Target="../media/image1.jpeg"/><Relationship Id="rId11" Type="http://schemas.openxmlformats.org/officeDocument/2006/relationships/slideLayout" Target="../slideLayouts/slideLayout35.xml"/><Relationship Id="rId10" Type="http://schemas.openxmlformats.org/officeDocument/2006/relationships/slideLayout" Target="../slideLayouts/slideLayout34.xml"/><Relationship Id="rId1" Type="http://schemas.openxmlformats.org/officeDocument/2006/relationships/slideLayout" Target="../slideLayouts/slideLayout25.xml"/></Relationships>
</file>

<file path=ppt/slideMasters/_rels/slideMaster4.xml.rels><?xml version="1.0" encoding="UTF-8" standalone="yes"?>
<Relationships xmlns="http://schemas.openxmlformats.org/package/2006/relationships"><Relationship Id="rId9" Type="http://schemas.openxmlformats.org/officeDocument/2006/relationships/slideLayout" Target="../slideLayouts/slideLayout44.xml"/><Relationship Id="rId8" Type="http://schemas.openxmlformats.org/officeDocument/2006/relationships/slideLayout" Target="../slideLayouts/slideLayout43.xml"/><Relationship Id="rId7" Type="http://schemas.openxmlformats.org/officeDocument/2006/relationships/slideLayout" Target="../slideLayouts/slideLayout42.xml"/><Relationship Id="rId6" Type="http://schemas.openxmlformats.org/officeDocument/2006/relationships/slideLayout" Target="../slideLayouts/slideLayout41.xml"/><Relationship Id="rId5" Type="http://schemas.openxmlformats.org/officeDocument/2006/relationships/slideLayout" Target="../slideLayouts/slideLayout40.xml"/><Relationship Id="rId4" Type="http://schemas.openxmlformats.org/officeDocument/2006/relationships/slideLayout" Target="../slideLayouts/slideLayout39.xml"/><Relationship Id="rId3" Type="http://schemas.openxmlformats.org/officeDocument/2006/relationships/slideLayout" Target="../slideLayouts/slideLayout38.xml"/><Relationship Id="rId2" Type="http://schemas.openxmlformats.org/officeDocument/2006/relationships/slideLayout" Target="../slideLayouts/slideLayout37.xml"/><Relationship Id="rId17" Type="http://schemas.openxmlformats.org/officeDocument/2006/relationships/theme" Target="../theme/theme4.xml"/><Relationship Id="rId16" Type="http://schemas.openxmlformats.org/officeDocument/2006/relationships/image" Target="../media/image2.jpeg"/><Relationship Id="rId15" Type="http://schemas.openxmlformats.org/officeDocument/2006/relationships/image" Target="../media/image1.jpeg"/><Relationship Id="rId14" Type="http://schemas.openxmlformats.org/officeDocument/2006/relationships/slideLayout" Target="../slideLayouts/slideLayout49.xml"/><Relationship Id="rId13" Type="http://schemas.openxmlformats.org/officeDocument/2006/relationships/slideLayout" Target="../slideLayouts/slideLayout48.xml"/><Relationship Id="rId12" Type="http://schemas.openxmlformats.org/officeDocument/2006/relationships/slideLayout" Target="../slideLayouts/slideLayout47.xml"/><Relationship Id="rId11" Type="http://schemas.openxmlformats.org/officeDocument/2006/relationships/slideLayout" Target="../slideLayouts/slideLayout46.xml"/><Relationship Id="rId10" Type="http://schemas.openxmlformats.org/officeDocument/2006/relationships/slideLayout" Target="../slideLayouts/slideLayout45.xml"/><Relationship Id="rId1" Type="http://schemas.openxmlformats.org/officeDocument/2006/relationships/slideLayout" Target="../slideLayouts/slideLayout36.xml"/></Relationships>
</file>

<file path=ppt/slideMasters/_rels/slideMaster5.xml.rels><?xml version="1.0" encoding="UTF-8" standalone="yes"?>
<Relationships xmlns="http://schemas.openxmlformats.org/package/2006/relationships"><Relationship Id="rId9" Type="http://schemas.openxmlformats.org/officeDocument/2006/relationships/slideLayout" Target="../slideLayouts/slideLayout58.xml"/><Relationship Id="rId8" Type="http://schemas.openxmlformats.org/officeDocument/2006/relationships/slideLayout" Target="../slideLayouts/slideLayout57.xml"/><Relationship Id="rId7" Type="http://schemas.openxmlformats.org/officeDocument/2006/relationships/slideLayout" Target="../slideLayouts/slideLayout56.xml"/><Relationship Id="rId6" Type="http://schemas.openxmlformats.org/officeDocument/2006/relationships/slideLayout" Target="../slideLayouts/slideLayout55.xml"/><Relationship Id="rId5" Type="http://schemas.openxmlformats.org/officeDocument/2006/relationships/slideLayout" Target="../slideLayouts/slideLayout54.xml"/><Relationship Id="rId4" Type="http://schemas.openxmlformats.org/officeDocument/2006/relationships/slideLayout" Target="../slideLayouts/slideLayout53.xml"/><Relationship Id="rId3" Type="http://schemas.openxmlformats.org/officeDocument/2006/relationships/slideLayout" Target="../slideLayouts/slideLayout52.xml"/><Relationship Id="rId2" Type="http://schemas.openxmlformats.org/officeDocument/2006/relationships/slideLayout" Target="../slideLayouts/slideLayout51.xml"/><Relationship Id="rId17" Type="http://schemas.openxmlformats.org/officeDocument/2006/relationships/theme" Target="../theme/theme5.xml"/><Relationship Id="rId16" Type="http://schemas.openxmlformats.org/officeDocument/2006/relationships/image" Target="../media/image2.jpeg"/><Relationship Id="rId15" Type="http://schemas.openxmlformats.org/officeDocument/2006/relationships/image" Target="../media/image1.jpeg"/><Relationship Id="rId14" Type="http://schemas.openxmlformats.org/officeDocument/2006/relationships/slideLayout" Target="../slideLayouts/slideLayout63.xml"/><Relationship Id="rId13" Type="http://schemas.openxmlformats.org/officeDocument/2006/relationships/slideLayout" Target="../slideLayouts/slideLayout62.xml"/><Relationship Id="rId12" Type="http://schemas.openxmlformats.org/officeDocument/2006/relationships/slideLayout" Target="../slideLayouts/slideLayout61.xml"/><Relationship Id="rId11" Type="http://schemas.openxmlformats.org/officeDocument/2006/relationships/slideLayout" Target="../slideLayouts/slideLayout60.xml"/><Relationship Id="rId10" Type="http://schemas.openxmlformats.org/officeDocument/2006/relationships/slideLayout" Target="../slideLayouts/slideLayout59.xml"/><Relationship Id="rId1" Type="http://schemas.openxmlformats.org/officeDocument/2006/relationships/slideLayout" Target="../slideLayouts/slideLayout50.xml"/></Relationships>
</file>

<file path=ppt/slideMasters/_rels/slideMaster6.xml.rels><?xml version="1.0" encoding="UTF-8" standalone="yes"?>
<Relationships xmlns="http://schemas.openxmlformats.org/package/2006/relationships"><Relationship Id="rId9" Type="http://schemas.openxmlformats.org/officeDocument/2006/relationships/slideLayout" Target="../slideLayouts/slideLayout72.xml"/><Relationship Id="rId8" Type="http://schemas.openxmlformats.org/officeDocument/2006/relationships/slideLayout" Target="../slideLayouts/slideLayout71.xml"/><Relationship Id="rId7" Type="http://schemas.openxmlformats.org/officeDocument/2006/relationships/slideLayout" Target="../slideLayouts/slideLayout70.xml"/><Relationship Id="rId6" Type="http://schemas.openxmlformats.org/officeDocument/2006/relationships/slideLayout" Target="../slideLayouts/slideLayout69.xml"/><Relationship Id="rId5" Type="http://schemas.openxmlformats.org/officeDocument/2006/relationships/slideLayout" Target="../slideLayouts/slideLayout68.xml"/><Relationship Id="rId4" Type="http://schemas.openxmlformats.org/officeDocument/2006/relationships/slideLayout" Target="../slideLayouts/slideLayout67.xml"/><Relationship Id="rId3" Type="http://schemas.openxmlformats.org/officeDocument/2006/relationships/slideLayout" Target="../slideLayouts/slideLayout66.xml"/><Relationship Id="rId2" Type="http://schemas.openxmlformats.org/officeDocument/2006/relationships/slideLayout" Target="../slideLayouts/slideLayout65.xml"/><Relationship Id="rId17" Type="http://schemas.openxmlformats.org/officeDocument/2006/relationships/theme" Target="../theme/theme6.xml"/><Relationship Id="rId16" Type="http://schemas.openxmlformats.org/officeDocument/2006/relationships/image" Target="../media/image2.jpeg"/><Relationship Id="rId15" Type="http://schemas.openxmlformats.org/officeDocument/2006/relationships/image" Target="../media/image1.jpeg"/><Relationship Id="rId14" Type="http://schemas.openxmlformats.org/officeDocument/2006/relationships/slideLayout" Target="../slideLayouts/slideLayout77.xml"/><Relationship Id="rId13" Type="http://schemas.openxmlformats.org/officeDocument/2006/relationships/slideLayout" Target="../slideLayouts/slideLayout76.xml"/><Relationship Id="rId12" Type="http://schemas.openxmlformats.org/officeDocument/2006/relationships/slideLayout" Target="../slideLayouts/slideLayout75.xml"/><Relationship Id="rId11" Type="http://schemas.openxmlformats.org/officeDocument/2006/relationships/slideLayout" Target="../slideLayouts/slideLayout74.xml"/><Relationship Id="rId10" Type="http://schemas.openxmlformats.org/officeDocument/2006/relationships/slideLayout" Target="../slideLayouts/slideLayout73.xml"/><Relationship Id="rId1"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9" Type="http://schemas.openxmlformats.org/officeDocument/2006/relationships/slideLayout" Target="../slideLayouts/slideLayout86.xml"/><Relationship Id="rId8" Type="http://schemas.openxmlformats.org/officeDocument/2006/relationships/slideLayout" Target="../slideLayouts/slideLayout85.xml"/><Relationship Id="rId7" Type="http://schemas.openxmlformats.org/officeDocument/2006/relationships/slideLayout" Target="../slideLayouts/slideLayout84.xml"/><Relationship Id="rId6" Type="http://schemas.openxmlformats.org/officeDocument/2006/relationships/slideLayout" Target="../slideLayouts/slideLayout83.xml"/><Relationship Id="rId5" Type="http://schemas.openxmlformats.org/officeDocument/2006/relationships/slideLayout" Target="../slideLayouts/slideLayout82.xml"/><Relationship Id="rId4" Type="http://schemas.openxmlformats.org/officeDocument/2006/relationships/slideLayout" Target="../slideLayouts/slideLayout81.xml"/><Relationship Id="rId3" Type="http://schemas.openxmlformats.org/officeDocument/2006/relationships/slideLayout" Target="../slideLayouts/slideLayout80.xml"/><Relationship Id="rId2" Type="http://schemas.openxmlformats.org/officeDocument/2006/relationships/slideLayout" Target="../slideLayouts/slideLayout79.xml"/><Relationship Id="rId12" Type="http://schemas.openxmlformats.org/officeDocument/2006/relationships/theme" Target="../theme/theme7.xml"/><Relationship Id="rId11" Type="http://schemas.openxmlformats.org/officeDocument/2006/relationships/slideLayout" Target="../slideLayouts/slideLayout88.xml"/><Relationship Id="rId10" Type="http://schemas.openxmlformats.org/officeDocument/2006/relationships/slideLayout" Target="../slideLayouts/slideLayout87.xml"/><Relationship Id="rId1" Type="http://schemas.openxmlformats.org/officeDocument/2006/relationships/slideLayout" Target="../slideLayouts/slideLayout7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CCFFFF"/>
        </a:solidFill>
        <a:effectLst/>
      </p:bgPr>
    </p:bg>
    <p:spTree>
      <p:nvGrpSpPr>
        <p:cNvPr id="1" name=""/>
        <p:cNvGrpSpPr/>
        <p:nvPr/>
      </p:nvGrpSpPr>
      <p:grpSpPr>
        <a:xfrm>
          <a:off x="0" y="0"/>
          <a:ext cx="0" cy="0"/>
          <a:chOff x="0" y="0"/>
          <a:chExt cx="0" cy="0"/>
        </a:xfrm>
      </p:grpSpPr>
      <p:pic>
        <p:nvPicPr>
          <p:cNvPr id="1026" name="Picture 18" descr="22458PICkZz_1024"/>
          <p:cNvPicPr>
            <a:picLocks noChangeAspect="1"/>
          </p:cNvPicPr>
          <p:nvPr/>
        </p:nvPicPr>
        <p:blipFill>
          <a:blip r:embed="rId12"/>
          <a:srcRect r="63069" b="84206"/>
          <a:stretch>
            <a:fillRect/>
          </a:stretch>
        </p:blipFill>
        <p:spPr bwMode="auto">
          <a:xfrm>
            <a:off x="0" y="0"/>
            <a:ext cx="9144000" cy="322263"/>
          </a:xfrm>
          <a:prstGeom prst="rect">
            <a:avLst/>
          </a:prstGeom>
          <a:noFill/>
          <a:ln w="9525">
            <a:noFill/>
            <a:miter lim="800000"/>
            <a:headEnd/>
            <a:tailEnd/>
          </a:ln>
        </p:spPr>
      </p:pic>
      <p:pic>
        <p:nvPicPr>
          <p:cNvPr id="1027" name="图片 54280" descr="优翼不带字1"/>
          <p:cNvPicPr>
            <a:picLocks noChangeAspect="1"/>
          </p:cNvPicPr>
          <p:nvPr/>
        </p:nvPicPr>
        <p:blipFill>
          <a:blip r:embed="rId13">
            <a:clrChange>
              <a:clrFrom>
                <a:srgbClr val="F9F9F9"/>
              </a:clrFrom>
              <a:clrTo>
                <a:srgbClr val="F9F9F9">
                  <a:alpha val="0"/>
                </a:srgbClr>
              </a:clrTo>
            </a:clrChange>
          </a:blip>
          <a:srcRect l="4703" t="3484" r="17938" b="6213"/>
          <a:stretch>
            <a:fillRect/>
          </a:stretch>
        </p:blipFill>
        <p:spPr bwMode="auto">
          <a:xfrm>
            <a:off x="8234363" y="0"/>
            <a:ext cx="909637" cy="407988"/>
          </a:xfrm>
          <a:prstGeom prst="rect">
            <a:avLst/>
          </a:prstGeom>
          <a:noFill/>
          <a:ln w="9525">
            <a:noFill/>
            <a:miter lim="800000"/>
            <a:headEnd/>
            <a:tailEnd/>
          </a:ln>
        </p:spPr>
      </p:pic>
      <p:pic>
        <p:nvPicPr>
          <p:cNvPr id="1028" name="Picture 16" descr="22458PICkZz_1024"/>
          <p:cNvPicPr>
            <a:picLocks noChangeAspect="1"/>
          </p:cNvPicPr>
          <p:nvPr/>
        </p:nvPicPr>
        <p:blipFill>
          <a:blip r:embed="rId12"/>
          <a:srcRect r="20149" b="82805"/>
          <a:stretch>
            <a:fillRect/>
          </a:stretch>
        </p:blipFill>
        <p:spPr bwMode="auto">
          <a:xfrm>
            <a:off x="0" y="6550025"/>
            <a:ext cx="9144000" cy="350838"/>
          </a:xfrm>
          <a:prstGeom prst="rect">
            <a:avLst/>
          </a:prstGeom>
          <a:noFill/>
          <a:ln w="9525">
            <a:noFill/>
            <a:miter lim="800000"/>
            <a:headEnd/>
            <a:tailEnd/>
          </a:ln>
        </p:spPr>
      </p:pic>
      <p:sp>
        <p:nvSpPr>
          <p:cNvPr id="1041" name="文本框 1"/>
          <p:cNvSpPr txBox="1">
            <a:spLocks noChangeArrowheads="1"/>
          </p:cNvSpPr>
          <p:nvPr/>
        </p:nvSpPr>
        <p:spPr bwMode="auto">
          <a:xfrm>
            <a:off x="3414713" y="6518275"/>
            <a:ext cx="2395537" cy="365125"/>
          </a:xfrm>
          <a:prstGeom prst="rect">
            <a:avLst/>
          </a:prstGeom>
          <a:noFill/>
          <a:ln w="9525">
            <a:noFill/>
            <a:miter lim="800000"/>
          </a:ln>
        </p:spPr>
        <p:txBody>
          <a:bodyPr>
            <a:spAutoFit/>
          </a:bodyPr>
          <a:lstStyle/>
          <a:p>
            <a:pPr algn="ctr">
              <a:buFont typeface="Arial" panose="020B0604020202020204" pitchFamily="34" charset="0"/>
              <a:buNone/>
              <a:defRPr/>
            </a:pPr>
            <a:r>
              <a:rPr lang="en-US" altLang="zh-CN" b="1">
                <a:solidFill>
                  <a:srgbClr val="0000FF"/>
                </a:solidFill>
                <a:latin typeface="Times New Roman" panose="02020603050405020304" pitchFamily="18" charset="0"/>
                <a:ea typeface="方正大黑_GBK" pitchFamily="65" charset="-122"/>
              </a:rPr>
              <a:t>www.youyi100.com</a:t>
            </a:r>
            <a:endParaRPr lang="en-US" altLang="zh-CN" b="1">
              <a:solidFill>
                <a:srgbClr val="0000FF"/>
              </a:solidFill>
              <a:latin typeface="Times New Roman" panose="02020603050405020304" pitchFamily="18" charset="0"/>
              <a:ea typeface="方正大黑_GBK" pitchFamily="65" charset="-122"/>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random/>
  </p:transition>
  <p:hf sldNum="0" hdr="0" ftr="0" dt="0"/>
  <p:txStyles>
    <p:titleStyle>
      <a:lvl1pPr algn="ctr" defTabSz="1219200" rtl="0" eaLnBrk="0" fontAlgn="base" hangingPunct="0">
        <a:spcBef>
          <a:spcPct val="0"/>
        </a:spcBef>
        <a:spcAft>
          <a:spcPct val="0"/>
        </a:spcAft>
        <a:defRPr sz="5800" kern="1200">
          <a:solidFill>
            <a:schemeClr val="tx2"/>
          </a:solidFill>
          <a:latin typeface="+mj-lt"/>
          <a:ea typeface="+mj-ea"/>
          <a:cs typeface="+mj-cs"/>
        </a:defRPr>
      </a:lvl1pPr>
      <a:lvl2pPr algn="ctr" defTabSz="1219200" rtl="0" eaLnBrk="0" fontAlgn="base" hangingPunct="0">
        <a:spcBef>
          <a:spcPct val="0"/>
        </a:spcBef>
        <a:spcAft>
          <a:spcPct val="0"/>
        </a:spcAft>
        <a:defRPr sz="5800">
          <a:solidFill>
            <a:schemeClr val="tx2"/>
          </a:solidFill>
          <a:latin typeface="Arial" panose="020B0604020202020204" pitchFamily="34" charset="0"/>
          <a:ea typeface="宋体" panose="02010600030101010101" pitchFamily="2" charset="-122"/>
        </a:defRPr>
      </a:lvl2pPr>
      <a:lvl3pPr algn="ctr" defTabSz="1219200" rtl="0" eaLnBrk="0" fontAlgn="base" hangingPunct="0">
        <a:spcBef>
          <a:spcPct val="0"/>
        </a:spcBef>
        <a:spcAft>
          <a:spcPct val="0"/>
        </a:spcAft>
        <a:defRPr sz="5800">
          <a:solidFill>
            <a:schemeClr val="tx2"/>
          </a:solidFill>
          <a:latin typeface="Arial" panose="020B0604020202020204" pitchFamily="34" charset="0"/>
          <a:ea typeface="宋体" panose="02010600030101010101" pitchFamily="2" charset="-122"/>
        </a:defRPr>
      </a:lvl3pPr>
      <a:lvl4pPr algn="ctr" defTabSz="1219200" rtl="0" eaLnBrk="0" fontAlgn="base" hangingPunct="0">
        <a:spcBef>
          <a:spcPct val="0"/>
        </a:spcBef>
        <a:spcAft>
          <a:spcPct val="0"/>
        </a:spcAft>
        <a:defRPr sz="5800">
          <a:solidFill>
            <a:schemeClr val="tx2"/>
          </a:solidFill>
          <a:latin typeface="Arial" panose="020B0604020202020204" pitchFamily="34" charset="0"/>
          <a:ea typeface="宋体" panose="02010600030101010101" pitchFamily="2" charset="-122"/>
        </a:defRPr>
      </a:lvl4pPr>
      <a:lvl5pPr algn="ctr" defTabSz="1219200" rtl="0" eaLnBrk="0" fontAlgn="base" hangingPunct="0">
        <a:spcBef>
          <a:spcPct val="0"/>
        </a:spcBef>
        <a:spcAft>
          <a:spcPct val="0"/>
        </a:spcAft>
        <a:defRPr sz="5800">
          <a:solidFill>
            <a:schemeClr val="tx2"/>
          </a:solidFill>
          <a:latin typeface="Arial" panose="020B0604020202020204" pitchFamily="34" charset="0"/>
          <a:ea typeface="宋体" panose="02010600030101010101" pitchFamily="2" charset="-122"/>
        </a:defRPr>
      </a:lvl5pPr>
      <a:lvl6pPr marL="457200" algn="ctr" defTabSz="1219200" rtl="0" fontAlgn="base">
        <a:spcBef>
          <a:spcPct val="0"/>
        </a:spcBef>
        <a:spcAft>
          <a:spcPct val="0"/>
        </a:spcAft>
        <a:defRPr sz="5800">
          <a:solidFill>
            <a:schemeClr val="tx2"/>
          </a:solidFill>
          <a:latin typeface="Arial" panose="020B0604020202020204" pitchFamily="34" charset="0"/>
          <a:ea typeface="宋体" panose="02010600030101010101" pitchFamily="2" charset="-122"/>
        </a:defRPr>
      </a:lvl6pPr>
      <a:lvl7pPr marL="914400" algn="ctr" defTabSz="1219200" rtl="0" fontAlgn="base">
        <a:spcBef>
          <a:spcPct val="0"/>
        </a:spcBef>
        <a:spcAft>
          <a:spcPct val="0"/>
        </a:spcAft>
        <a:defRPr sz="5800">
          <a:solidFill>
            <a:schemeClr val="tx2"/>
          </a:solidFill>
          <a:latin typeface="Arial" panose="020B0604020202020204" pitchFamily="34" charset="0"/>
          <a:ea typeface="宋体" panose="02010600030101010101" pitchFamily="2" charset="-122"/>
        </a:defRPr>
      </a:lvl7pPr>
      <a:lvl8pPr marL="1371600" algn="ctr" defTabSz="1219200" rtl="0" fontAlgn="base">
        <a:spcBef>
          <a:spcPct val="0"/>
        </a:spcBef>
        <a:spcAft>
          <a:spcPct val="0"/>
        </a:spcAft>
        <a:defRPr sz="5800">
          <a:solidFill>
            <a:schemeClr val="tx2"/>
          </a:solidFill>
          <a:latin typeface="Arial" panose="020B0604020202020204" pitchFamily="34" charset="0"/>
          <a:ea typeface="宋体" panose="02010600030101010101" pitchFamily="2" charset="-122"/>
        </a:defRPr>
      </a:lvl8pPr>
      <a:lvl9pPr marL="1828800" algn="ctr" defTabSz="1219200" rtl="0" fontAlgn="base">
        <a:spcBef>
          <a:spcPct val="0"/>
        </a:spcBef>
        <a:spcAft>
          <a:spcPct val="0"/>
        </a:spcAft>
        <a:defRPr sz="5800">
          <a:solidFill>
            <a:schemeClr val="tx2"/>
          </a:solidFill>
          <a:latin typeface="Arial" panose="020B0604020202020204" pitchFamily="34" charset="0"/>
          <a:ea typeface="宋体" panose="02010600030101010101" pitchFamily="2" charset="-122"/>
        </a:defRPr>
      </a:lvl9pPr>
    </p:titleStyle>
    <p:bodyStyle>
      <a:lvl1pPr marL="457200" indent="-457200" algn="l" defTabSz="1219200" rtl="0" eaLnBrk="0" fontAlgn="base" hangingPunct="0">
        <a:spcBef>
          <a:spcPts val="125"/>
        </a:spcBef>
        <a:spcAft>
          <a:spcPct val="0"/>
        </a:spcAft>
        <a:buChar char="•"/>
        <a:defRPr sz="4200" kern="1200">
          <a:solidFill>
            <a:schemeClr val="tx1"/>
          </a:solidFill>
          <a:latin typeface="+mn-lt"/>
          <a:ea typeface="+mn-ea"/>
          <a:cs typeface="+mn-cs"/>
        </a:defRPr>
      </a:lvl1pPr>
      <a:lvl2pPr marL="990600" lvl="1" indent="-381000" algn="l" defTabSz="1219200" rtl="0" eaLnBrk="0" fontAlgn="base" hangingPunct="0">
        <a:spcBef>
          <a:spcPts val="125"/>
        </a:spcBef>
        <a:spcAft>
          <a:spcPct val="0"/>
        </a:spcAft>
        <a:buChar char="–"/>
        <a:defRPr sz="3700" kern="1200">
          <a:solidFill>
            <a:schemeClr val="tx1"/>
          </a:solidFill>
          <a:latin typeface="+mn-lt"/>
          <a:ea typeface="+mn-ea"/>
          <a:cs typeface="+mn-cs"/>
        </a:defRPr>
      </a:lvl2pPr>
      <a:lvl3pPr marL="1524000" lvl="2" indent="-304800" algn="l" defTabSz="1219200" rtl="0" eaLnBrk="0" fontAlgn="base" hangingPunct="0">
        <a:spcBef>
          <a:spcPts val="125"/>
        </a:spcBef>
        <a:spcAft>
          <a:spcPct val="0"/>
        </a:spcAft>
        <a:buChar char="•"/>
        <a:defRPr sz="3200" kern="1200">
          <a:solidFill>
            <a:schemeClr val="tx1"/>
          </a:solidFill>
          <a:latin typeface="+mn-lt"/>
          <a:ea typeface="+mn-ea"/>
          <a:cs typeface="+mn-cs"/>
        </a:defRPr>
      </a:lvl3pPr>
      <a:lvl4pPr marL="2133600" lvl="3" indent="-304800" algn="l" defTabSz="1219200" rtl="0" eaLnBrk="0" fontAlgn="base" hangingPunct="0">
        <a:spcBef>
          <a:spcPts val="125"/>
        </a:spcBef>
        <a:spcAft>
          <a:spcPct val="0"/>
        </a:spcAft>
        <a:buChar char="–"/>
        <a:defRPr sz="2600" kern="1200">
          <a:solidFill>
            <a:schemeClr val="tx1"/>
          </a:solidFill>
          <a:latin typeface="+mn-lt"/>
          <a:ea typeface="+mn-ea"/>
          <a:cs typeface="+mn-cs"/>
        </a:defRPr>
      </a:lvl4pPr>
      <a:lvl5pPr marL="2743200" lvl="4" indent="-304800" algn="l" defTabSz="1219200" rtl="0" eaLnBrk="0" fontAlgn="base" hangingPunct="0">
        <a:spcBef>
          <a:spcPts val="125"/>
        </a:spcBef>
        <a:spcAft>
          <a:spcPct val="0"/>
        </a:spcAft>
        <a:buChar char="»"/>
        <a:defRPr sz="2600" kern="1200">
          <a:solidFill>
            <a:schemeClr val="tx1"/>
          </a:solidFill>
          <a:latin typeface="+mn-lt"/>
          <a:ea typeface="+mn-ea"/>
          <a:cs typeface="+mn-cs"/>
        </a:defRPr>
      </a:lvl5pPr>
      <a:lvl6pPr marL="3352800" lvl="5" indent="-304165" algn="l" defTabSz="1219200" eaLnBrk="1" fontAlgn="base" latinLnBrk="0" hangingPunct="1">
        <a:lnSpc>
          <a:spcPct val="100000"/>
        </a:lnSpc>
        <a:spcBef>
          <a:spcPts val="130"/>
        </a:spcBef>
        <a:spcAft>
          <a:spcPct val="0"/>
        </a:spcAft>
        <a:buChar char="»"/>
        <a:defRPr sz="2665" b="0" i="0" u="none" kern="1200" baseline="0">
          <a:solidFill>
            <a:schemeClr val="tx1"/>
          </a:solidFill>
          <a:latin typeface="+mn-lt"/>
          <a:ea typeface="+mn-ea"/>
          <a:cs typeface="+mn-cs"/>
        </a:defRPr>
      </a:lvl6pPr>
      <a:lvl7pPr marL="3962400" lvl="6" indent="-304165" algn="l" defTabSz="1219200" eaLnBrk="1" fontAlgn="base" latinLnBrk="0" hangingPunct="1">
        <a:lnSpc>
          <a:spcPct val="100000"/>
        </a:lnSpc>
        <a:spcBef>
          <a:spcPts val="130"/>
        </a:spcBef>
        <a:spcAft>
          <a:spcPct val="0"/>
        </a:spcAft>
        <a:buChar char="»"/>
        <a:defRPr sz="2665" b="0" i="0" u="none" kern="1200" baseline="0">
          <a:solidFill>
            <a:schemeClr val="tx1"/>
          </a:solidFill>
          <a:latin typeface="+mn-lt"/>
          <a:ea typeface="+mn-ea"/>
          <a:cs typeface="+mn-cs"/>
        </a:defRPr>
      </a:lvl7pPr>
      <a:lvl8pPr marL="4572000" lvl="7" indent="-304165" algn="l" defTabSz="1219200" eaLnBrk="1" fontAlgn="base" latinLnBrk="0" hangingPunct="1">
        <a:lnSpc>
          <a:spcPct val="100000"/>
        </a:lnSpc>
        <a:spcBef>
          <a:spcPts val="130"/>
        </a:spcBef>
        <a:spcAft>
          <a:spcPct val="0"/>
        </a:spcAft>
        <a:buChar char="»"/>
        <a:defRPr sz="2665" b="0" i="0" u="none" kern="1200" baseline="0">
          <a:solidFill>
            <a:schemeClr val="tx1"/>
          </a:solidFill>
          <a:latin typeface="+mn-lt"/>
          <a:ea typeface="+mn-ea"/>
          <a:cs typeface="+mn-cs"/>
        </a:defRPr>
      </a:lvl8pPr>
      <a:lvl9pPr marL="5181600" lvl="8" indent="-304165" algn="l" defTabSz="1219200" eaLnBrk="1" fontAlgn="base" latinLnBrk="0" hangingPunct="1">
        <a:lnSpc>
          <a:spcPct val="100000"/>
        </a:lnSpc>
        <a:spcBef>
          <a:spcPts val="130"/>
        </a:spcBef>
        <a:spcAft>
          <a:spcPct val="0"/>
        </a:spcAft>
        <a:buChar char="»"/>
        <a:defRPr sz="2665" b="0" i="0" u="none" kern="1200" baseline="0">
          <a:solidFill>
            <a:schemeClr val="tx1"/>
          </a:solidFill>
          <a:latin typeface="+mn-lt"/>
          <a:ea typeface="+mn-ea"/>
          <a:cs typeface="+mn-cs"/>
        </a:defRPr>
      </a:lvl9pPr>
    </p:bodyStyle>
    <p:otherStyle>
      <a:lvl1pPr marL="0" lvl="0" indent="0" algn="l" defTabSz="1219200" eaLnBrk="0" fontAlgn="base" latinLnBrk="0" hangingPunct="0">
        <a:lnSpc>
          <a:spcPct val="100000"/>
        </a:lnSpc>
        <a:spcBef>
          <a:spcPct val="0"/>
        </a:spcBef>
        <a:spcAft>
          <a:spcPct val="0"/>
        </a:spcAft>
        <a:buNone/>
        <a:defRPr sz="2400" b="0" i="0" u="none" kern="1200" baseline="0">
          <a:solidFill>
            <a:schemeClr val="tx1"/>
          </a:solidFill>
          <a:latin typeface="+mn-lt"/>
          <a:ea typeface="+mn-ea"/>
          <a:cs typeface="+mn-cs"/>
        </a:defRPr>
      </a:lvl1pPr>
      <a:lvl2pPr marL="609600" lvl="1" indent="0" algn="l" defTabSz="914400" eaLnBrk="0" fontAlgn="base" latinLnBrk="0" hangingPunct="0">
        <a:lnSpc>
          <a:spcPct val="100000"/>
        </a:lnSpc>
        <a:spcBef>
          <a:spcPct val="0"/>
        </a:spcBef>
        <a:spcAft>
          <a:spcPct val="0"/>
        </a:spcAft>
        <a:buNone/>
        <a:defRPr sz="1800" b="0" i="0" u="none" kern="1200" baseline="0">
          <a:solidFill>
            <a:schemeClr val="tx1"/>
          </a:solidFill>
          <a:latin typeface="+mn-lt"/>
          <a:ea typeface="+mn-ea"/>
          <a:cs typeface="+mn-cs"/>
        </a:defRPr>
      </a:lvl2pPr>
      <a:lvl3pPr marL="1219200" lvl="2" indent="0" algn="l" defTabSz="914400" eaLnBrk="0" fontAlgn="base" latinLnBrk="0" hangingPunct="0">
        <a:lnSpc>
          <a:spcPct val="100000"/>
        </a:lnSpc>
        <a:spcBef>
          <a:spcPct val="0"/>
        </a:spcBef>
        <a:spcAft>
          <a:spcPct val="0"/>
        </a:spcAft>
        <a:buNone/>
        <a:defRPr sz="1800" b="0" i="0" u="none" kern="1200" baseline="0">
          <a:solidFill>
            <a:schemeClr val="tx1"/>
          </a:solidFill>
          <a:latin typeface="+mn-lt"/>
          <a:ea typeface="+mn-ea"/>
          <a:cs typeface="+mn-cs"/>
        </a:defRPr>
      </a:lvl3pPr>
      <a:lvl4pPr marL="1828800" lvl="3" indent="0" algn="l" defTabSz="914400" eaLnBrk="0" fontAlgn="base" latinLnBrk="0" hangingPunct="0">
        <a:lnSpc>
          <a:spcPct val="100000"/>
        </a:lnSpc>
        <a:spcBef>
          <a:spcPct val="0"/>
        </a:spcBef>
        <a:spcAft>
          <a:spcPct val="0"/>
        </a:spcAft>
        <a:buNone/>
        <a:defRPr sz="1800" b="0" i="0" u="none" kern="1200" baseline="0">
          <a:solidFill>
            <a:schemeClr val="tx1"/>
          </a:solidFill>
          <a:latin typeface="+mn-lt"/>
          <a:ea typeface="+mn-ea"/>
          <a:cs typeface="+mn-cs"/>
        </a:defRPr>
      </a:lvl4pPr>
      <a:lvl5pPr marL="2438400" lvl="4" indent="0" algn="l" defTabSz="914400" eaLnBrk="0" fontAlgn="base" latinLnBrk="0" hangingPunct="0">
        <a:lnSpc>
          <a:spcPct val="100000"/>
        </a:lnSpc>
        <a:spcBef>
          <a:spcPct val="0"/>
        </a:spcBef>
        <a:spcAft>
          <a:spcPct val="0"/>
        </a:spcAft>
        <a:buNone/>
        <a:defRPr sz="1800" b="0" i="0" u="none" kern="1200" baseline="0">
          <a:solidFill>
            <a:schemeClr val="tx1"/>
          </a:solidFill>
          <a:latin typeface="+mn-lt"/>
          <a:ea typeface="+mn-ea"/>
          <a:cs typeface="+mn-cs"/>
        </a:defRPr>
      </a:lvl5pPr>
      <a:lvl6pPr marL="3048000" lvl="5" indent="0" algn="l" defTabSz="914400" eaLnBrk="0" fontAlgn="base" latinLnBrk="0" hangingPunct="0">
        <a:lnSpc>
          <a:spcPct val="100000"/>
        </a:lnSpc>
        <a:spcBef>
          <a:spcPct val="0"/>
        </a:spcBef>
        <a:spcAft>
          <a:spcPct val="0"/>
        </a:spcAft>
        <a:buNone/>
        <a:defRPr sz="1800" b="0" i="0" u="none" kern="1200" baseline="0">
          <a:solidFill>
            <a:schemeClr val="tx1"/>
          </a:solidFill>
          <a:latin typeface="+mn-lt"/>
          <a:ea typeface="+mn-ea"/>
          <a:cs typeface="+mn-cs"/>
        </a:defRPr>
      </a:lvl6pPr>
      <a:lvl7pPr marL="3657600" lvl="6" indent="0" algn="l" defTabSz="914400" eaLnBrk="0" fontAlgn="base" latinLnBrk="0" hangingPunct="0">
        <a:lnSpc>
          <a:spcPct val="100000"/>
        </a:lnSpc>
        <a:spcBef>
          <a:spcPct val="0"/>
        </a:spcBef>
        <a:spcAft>
          <a:spcPct val="0"/>
        </a:spcAft>
        <a:buNone/>
        <a:defRPr sz="1800" b="0" i="0" u="none" kern="1200" baseline="0">
          <a:solidFill>
            <a:schemeClr val="tx1"/>
          </a:solidFill>
          <a:latin typeface="+mn-lt"/>
          <a:ea typeface="+mn-ea"/>
          <a:cs typeface="+mn-cs"/>
        </a:defRPr>
      </a:lvl7pPr>
      <a:lvl8pPr marL="4267200" lvl="7" indent="0" algn="l" defTabSz="914400" eaLnBrk="0" fontAlgn="base" latinLnBrk="0" hangingPunct="0">
        <a:lnSpc>
          <a:spcPct val="100000"/>
        </a:lnSpc>
        <a:spcBef>
          <a:spcPct val="0"/>
        </a:spcBef>
        <a:spcAft>
          <a:spcPct val="0"/>
        </a:spcAft>
        <a:buNone/>
        <a:defRPr sz="1800" b="0" i="0" u="none" kern="1200" baseline="0">
          <a:solidFill>
            <a:schemeClr val="tx1"/>
          </a:solidFill>
          <a:latin typeface="+mn-lt"/>
          <a:ea typeface="+mn-ea"/>
          <a:cs typeface="+mn-cs"/>
        </a:defRPr>
      </a:lvl8pPr>
      <a:lvl9pPr marL="4876800" lvl="8" indent="0" algn="l" defTabSz="914400" eaLnBrk="0" fontAlgn="base" latinLnBrk="0" hangingPunct="0">
        <a:lnSpc>
          <a:spcPct val="100000"/>
        </a:lnSpc>
        <a:spcBef>
          <a:spcPct val="0"/>
        </a:spcBef>
        <a:spcAft>
          <a:spcPct val="0"/>
        </a:spcAft>
        <a:buNone/>
        <a:defRPr sz="1800" b="0" i="0" u="none" kern="1200" baseline="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CCFFFF"/>
        </a:solidFill>
        <a:effectLst/>
      </p:bgPr>
    </p:bg>
    <p:spTree>
      <p:nvGrpSpPr>
        <p:cNvPr id="1" name=""/>
        <p:cNvGrpSpPr/>
        <p:nvPr/>
      </p:nvGrpSpPr>
      <p:grpSpPr>
        <a:xfrm>
          <a:off x="0" y="0"/>
          <a:ext cx="0" cy="0"/>
          <a:chOff x="0" y="0"/>
          <a:chExt cx="0" cy="0"/>
        </a:xfrm>
      </p:grpSpPr>
      <p:pic>
        <p:nvPicPr>
          <p:cNvPr id="13314" name="Picture 18" descr="22458PICkZz_1024"/>
          <p:cNvPicPr>
            <a:picLocks noChangeAspect="1"/>
          </p:cNvPicPr>
          <p:nvPr/>
        </p:nvPicPr>
        <p:blipFill>
          <a:blip r:embed="rId14"/>
          <a:srcRect r="63069" b="84206"/>
          <a:stretch>
            <a:fillRect/>
          </a:stretch>
        </p:blipFill>
        <p:spPr bwMode="auto">
          <a:xfrm>
            <a:off x="0" y="0"/>
            <a:ext cx="9144000" cy="312738"/>
          </a:xfrm>
          <a:prstGeom prst="rect">
            <a:avLst/>
          </a:prstGeom>
          <a:noFill/>
          <a:ln w="9525">
            <a:noFill/>
            <a:miter lim="800000"/>
            <a:headEnd/>
            <a:tailEnd/>
          </a:ln>
        </p:spPr>
      </p:pic>
      <p:pic>
        <p:nvPicPr>
          <p:cNvPr id="13315" name="图片 54280" descr="优翼不带字1"/>
          <p:cNvPicPr>
            <a:picLocks noChangeAspect="1"/>
          </p:cNvPicPr>
          <p:nvPr/>
        </p:nvPicPr>
        <p:blipFill>
          <a:blip r:embed="rId15">
            <a:clrChange>
              <a:clrFrom>
                <a:srgbClr val="F9F9F9"/>
              </a:clrFrom>
              <a:clrTo>
                <a:srgbClr val="F9F9F9">
                  <a:alpha val="0"/>
                </a:srgbClr>
              </a:clrTo>
            </a:clrChange>
          </a:blip>
          <a:srcRect l="4703" t="3484" r="17938" b="6213"/>
          <a:stretch>
            <a:fillRect/>
          </a:stretch>
        </p:blipFill>
        <p:spPr bwMode="auto">
          <a:xfrm>
            <a:off x="8180388" y="7938"/>
            <a:ext cx="909637" cy="407987"/>
          </a:xfrm>
          <a:prstGeom prst="rect">
            <a:avLst/>
          </a:prstGeom>
          <a:noFill/>
          <a:ln w="9525">
            <a:noFill/>
            <a:miter lim="800000"/>
            <a:headEnd/>
            <a:tailEnd/>
          </a:ln>
        </p:spPr>
      </p:pic>
      <p:pic>
        <p:nvPicPr>
          <p:cNvPr id="13316" name="Picture 16" descr="22458PICkZz_1024"/>
          <p:cNvPicPr>
            <a:picLocks noChangeAspect="1"/>
          </p:cNvPicPr>
          <p:nvPr/>
        </p:nvPicPr>
        <p:blipFill>
          <a:blip r:embed="rId14"/>
          <a:srcRect r="20149" b="82805"/>
          <a:stretch>
            <a:fillRect/>
          </a:stretch>
        </p:blipFill>
        <p:spPr bwMode="auto">
          <a:xfrm>
            <a:off x="0" y="6537325"/>
            <a:ext cx="9144000" cy="322263"/>
          </a:xfrm>
          <a:prstGeom prst="rect">
            <a:avLst/>
          </a:prstGeom>
          <a:noFill/>
          <a:ln w="9525">
            <a:noFill/>
            <a:miter lim="800000"/>
            <a:headEnd/>
            <a:tailEnd/>
          </a:ln>
        </p:spPr>
      </p:pic>
      <p:sp>
        <p:nvSpPr>
          <p:cNvPr id="1029" name="文本框 1"/>
          <p:cNvSpPr txBox="1">
            <a:spLocks noChangeArrowheads="1"/>
          </p:cNvSpPr>
          <p:nvPr/>
        </p:nvSpPr>
        <p:spPr bwMode="auto">
          <a:xfrm>
            <a:off x="3373438" y="6469063"/>
            <a:ext cx="2395537" cy="365125"/>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b="1" smtClean="0">
                <a:solidFill>
                  <a:srgbClr val="0000FF"/>
                </a:solidFill>
                <a:latin typeface="Times New Roman" panose="02020603050405020304" pitchFamily="18" charset="0"/>
                <a:ea typeface="方正大黑_GBK" pitchFamily="65" charset="-122"/>
              </a:rPr>
              <a:t>www.youyi100.com</a:t>
            </a:r>
            <a:endParaRPr lang="en-US" altLang="zh-CN" b="1" smtClean="0">
              <a:solidFill>
                <a:srgbClr val="0000FF"/>
              </a:solidFill>
              <a:latin typeface="Times New Roman" panose="02020603050405020304" pitchFamily="18" charset="0"/>
              <a:ea typeface="方正大黑_GBK" pitchFamily="65" charset="-122"/>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ransition>
    <p:random/>
  </p:transition>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CCFFFF"/>
        </a:solidFill>
        <a:effectLst/>
      </p:bgPr>
    </p:bg>
    <p:spTree>
      <p:nvGrpSpPr>
        <p:cNvPr id="1" name=""/>
        <p:cNvGrpSpPr/>
        <p:nvPr/>
      </p:nvGrpSpPr>
      <p:grpSpPr>
        <a:xfrm>
          <a:off x="0" y="0"/>
          <a:ext cx="0" cy="0"/>
          <a:chOff x="0" y="0"/>
          <a:chExt cx="0" cy="0"/>
        </a:xfrm>
      </p:grpSpPr>
      <p:pic>
        <p:nvPicPr>
          <p:cNvPr id="27650" name="Picture 18" descr="22458PICkZz_1024"/>
          <p:cNvPicPr>
            <a:picLocks noChangeAspect="1"/>
          </p:cNvPicPr>
          <p:nvPr/>
        </p:nvPicPr>
        <p:blipFill>
          <a:blip r:embed="rId12"/>
          <a:srcRect r="63069" b="84206"/>
          <a:stretch>
            <a:fillRect/>
          </a:stretch>
        </p:blipFill>
        <p:spPr bwMode="auto">
          <a:xfrm>
            <a:off x="0" y="0"/>
            <a:ext cx="9144000" cy="322263"/>
          </a:xfrm>
          <a:prstGeom prst="rect">
            <a:avLst/>
          </a:prstGeom>
          <a:noFill/>
          <a:ln w="9525">
            <a:noFill/>
            <a:miter lim="800000"/>
            <a:headEnd/>
            <a:tailEnd/>
          </a:ln>
        </p:spPr>
      </p:pic>
      <p:pic>
        <p:nvPicPr>
          <p:cNvPr id="27651" name="图片 54280" descr="优翼不带字1"/>
          <p:cNvPicPr>
            <a:picLocks noChangeAspect="1"/>
          </p:cNvPicPr>
          <p:nvPr/>
        </p:nvPicPr>
        <p:blipFill>
          <a:blip r:embed="rId13">
            <a:clrChange>
              <a:clrFrom>
                <a:srgbClr val="F9F9F9"/>
              </a:clrFrom>
              <a:clrTo>
                <a:srgbClr val="F9F9F9">
                  <a:alpha val="0"/>
                </a:srgbClr>
              </a:clrTo>
            </a:clrChange>
          </a:blip>
          <a:srcRect l="4703" t="3484" r="17938" b="6213"/>
          <a:stretch>
            <a:fillRect/>
          </a:stretch>
        </p:blipFill>
        <p:spPr bwMode="auto">
          <a:xfrm>
            <a:off x="8234363" y="0"/>
            <a:ext cx="909637" cy="407988"/>
          </a:xfrm>
          <a:prstGeom prst="rect">
            <a:avLst/>
          </a:prstGeom>
          <a:noFill/>
          <a:ln w="9525">
            <a:noFill/>
            <a:miter lim="800000"/>
            <a:headEnd/>
            <a:tailEnd/>
          </a:ln>
        </p:spPr>
      </p:pic>
      <p:pic>
        <p:nvPicPr>
          <p:cNvPr id="27652" name="Picture 16" descr="22458PICkZz_1024"/>
          <p:cNvPicPr>
            <a:picLocks noChangeAspect="1"/>
          </p:cNvPicPr>
          <p:nvPr/>
        </p:nvPicPr>
        <p:blipFill>
          <a:blip r:embed="rId12"/>
          <a:srcRect r="20149" b="82805"/>
          <a:stretch>
            <a:fillRect/>
          </a:stretch>
        </p:blipFill>
        <p:spPr bwMode="auto">
          <a:xfrm>
            <a:off x="0" y="6550025"/>
            <a:ext cx="9144000" cy="350838"/>
          </a:xfrm>
          <a:prstGeom prst="rect">
            <a:avLst/>
          </a:prstGeom>
          <a:noFill/>
          <a:ln w="9525">
            <a:noFill/>
            <a:miter lim="800000"/>
            <a:headEnd/>
            <a:tailEnd/>
          </a:ln>
        </p:spPr>
      </p:pic>
      <p:sp>
        <p:nvSpPr>
          <p:cNvPr id="1029" name="文本框 1"/>
          <p:cNvSpPr txBox="1">
            <a:spLocks noChangeArrowheads="1"/>
          </p:cNvSpPr>
          <p:nvPr/>
        </p:nvSpPr>
        <p:spPr bwMode="auto">
          <a:xfrm>
            <a:off x="3414713" y="6518275"/>
            <a:ext cx="2395537" cy="365125"/>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defRPr/>
            </a:pPr>
            <a:r>
              <a:rPr lang="en-US" altLang="zh-CN" b="1" smtClean="0">
                <a:solidFill>
                  <a:srgbClr val="0000FF"/>
                </a:solidFill>
                <a:latin typeface="Times New Roman" panose="02020603050405020304" pitchFamily="18" charset="0"/>
                <a:ea typeface="方正大黑_GBK" pitchFamily="65" charset="-122"/>
              </a:rPr>
              <a:t>www.youyi100.com</a:t>
            </a:r>
            <a:endParaRPr lang="en-US" altLang="zh-CN" b="1" smtClean="0">
              <a:solidFill>
                <a:srgbClr val="0000FF"/>
              </a:solidFill>
              <a:latin typeface="Times New Roman" panose="02020603050405020304" pitchFamily="18" charset="0"/>
              <a:ea typeface="方正大黑_GBK" pitchFamily="65" charset="-122"/>
            </a:endParaRPr>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transition>
    <p:random/>
  </p:transition>
  <p:hf sldNum="0" hdr="0" ftr="0" dt="0"/>
  <p:txStyles>
    <p:titleStyle>
      <a:lvl1pPr algn="ctr" defTabSz="1219200" rtl="0" eaLnBrk="0" fontAlgn="base" hangingPunct="0">
        <a:spcBef>
          <a:spcPct val="0"/>
        </a:spcBef>
        <a:spcAft>
          <a:spcPct val="0"/>
        </a:spcAft>
        <a:defRPr sz="5800" kern="1200">
          <a:solidFill>
            <a:schemeClr val="tx2"/>
          </a:solidFill>
          <a:latin typeface="+mj-lt"/>
          <a:ea typeface="+mj-ea"/>
          <a:cs typeface="+mj-cs"/>
        </a:defRPr>
      </a:lvl1pPr>
      <a:lvl2pPr algn="ctr" defTabSz="1219200" rtl="0" eaLnBrk="0" fontAlgn="base" hangingPunct="0">
        <a:spcBef>
          <a:spcPct val="0"/>
        </a:spcBef>
        <a:spcAft>
          <a:spcPct val="0"/>
        </a:spcAft>
        <a:defRPr sz="5800">
          <a:solidFill>
            <a:schemeClr val="tx2"/>
          </a:solidFill>
          <a:latin typeface="Arial" panose="020B0604020202020204" pitchFamily="34" charset="0"/>
          <a:ea typeface="宋体" panose="02010600030101010101" pitchFamily="2" charset="-122"/>
        </a:defRPr>
      </a:lvl2pPr>
      <a:lvl3pPr algn="ctr" defTabSz="1219200" rtl="0" eaLnBrk="0" fontAlgn="base" hangingPunct="0">
        <a:spcBef>
          <a:spcPct val="0"/>
        </a:spcBef>
        <a:spcAft>
          <a:spcPct val="0"/>
        </a:spcAft>
        <a:defRPr sz="5800">
          <a:solidFill>
            <a:schemeClr val="tx2"/>
          </a:solidFill>
          <a:latin typeface="Arial" panose="020B0604020202020204" pitchFamily="34" charset="0"/>
          <a:ea typeface="宋体" panose="02010600030101010101" pitchFamily="2" charset="-122"/>
        </a:defRPr>
      </a:lvl3pPr>
      <a:lvl4pPr algn="ctr" defTabSz="1219200" rtl="0" eaLnBrk="0" fontAlgn="base" hangingPunct="0">
        <a:spcBef>
          <a:spcPct val="0"/>
        </a:spcBef>
        <a:spcAft>
          <a:spcPct val="0"/>
        </a:spcAft>
        <a:defRPr sz="5800">
          <a:solidFill>
            <a:schemeClr val="tx2"/>
          </a:solidFill>
          <a:latin typeface="Arial" panose="020B0604020202020204" pitchFamily="34" charset="0"/>
          <a:ea typeface="宋体" panose="02010600030101010101" pitchFamily="2" charset="-122"/>
        </a:defRPr>
      </a:lvl4pPr>
      <a:lvl5pPr algn="ctr" defTabSz="1219200" rtl="0" eaLnBrk="0" fontAlgn="base" hangingPunct="0">
        <a:spcBef>
          <a:spcPct val="0"/>
        </a:spcBef>
        <a:spcAft>
          <a:spcPct val="0"/>
        </a:spcAft>
        <a:defRPr sz="5800">
          <a:solidFill>
            <a:schemeClr val="tx2"/>
          </a:solidFill>
          <a:latin typeface="Arial" panose="020B0604020202020204" pitchFamily="34" charset="0"/>
          <a:ea typeface="宋体" panose="02010600030101010101" pitchFamily="2" charset="-122"/>
        </a:defRPr>
      </a:lvl5pPr>
      <a:lvl6pPr marL="457200" algn="ctr" defTabSz="1219200" rtl="0" fontAlgn="base">
        <a:spcBef>
          <a:spcPct val="0"/>
        </a:spcBef>
        <a:spcAft>
          <a:spcPct val="0"/>
        </a:spcAft>
        <a:defRPr sz="5800">
          <a:solidFill>
            <a:schemeClr val="tx2"/>
          </a:solidFill>
          <a:latin typeface="Arial" panose="020B0604020202020204" pitchFamily="34" charset="0"/>
          <a:ea typeface="宋体" panose="02010600030101010101" pitchFamily="2" charset="-122"/>
        </a:defRPr>
      </a:lvl6pPr>
      <a:lvl7pPr marL="914400" algn="ctr" defTabSz="1219200" rtl="0" fontAlgn="base">
        <a:spcBef>
          <a:spcPct val="0"/>
        </a:spcBef>
        <a:spcAft>
          <a:spcPct val="0"/>
        </a:spcAft>
        <a:defRPr sz="5800">
          <a:solidFill>
            <a:schemeClr val="tx2"/>
          </a:solidFill>
          <a:latin typeface="Arial" panose="020B0604020202020204" pitchFamily="34" charset="0"/>
          <a:ea typeface="宋体" panose="02010600030101010101" pitchFamily="2" charset="-122"/>
        </a:defRPr>
      </a:lvl7pPr>
      <a:lvl8pPr marL="1371600" algn="ctr" defTabSz="1219200" rtl="0" fontAlgn="base">
        <a:spcBef>
          <a:spcPct val="0"/>
        </a:spcBef>
        <a:spcAft>
          <a:spcPct val="0"/>
        </a:spcAft>
        <a:defRPr sz="5800">
          <a:solidFill>
            <a:schemeClr val="tx2"/>
          </a:solidFill>
          <a:latin typeface="Arial" panose="020B0604020202020204" pitchFamily="34" charset="0"/>
          <a:ea typeface="宋体" panose="02010600030101010101" pitchFamily="2" charset="-122"/>
        </a:defRPr>
      </a:lvl8pPr>
      <a:lvl9pPr marL="1828800" algn="ctr" defTabSz="1219200" rtl="0" fontAlgn="base">
        <a:spcBef>
          <a:spcPct val="0"/>
        </a:spcBef>
        <a:spcAft>
          <a:spcPct val="0"/>
        </a:spcAft>
        <a:defRPr sz="5800">
          <a:solidFill>
            <a:schemeClr val="tx2"/>
          </a:solidFill>
          <a:latin typeface="Arial" panose="020B0604020202020204" pitchFamily="34" charset="0"/>
          <a:ea typeface="宋体" panose="02010600030101010101" pitchFamily="2" charset="-122"/>
        </a:defRPr>
      </a:lvl9pPr>
    </p:titleStyle>
    <p:bodyStyle>
      <a:lvl1pPr marL="457200" indent="-457200" algn="l" defTabSz="1219200" rtl="0" eaLnBrk="0" fontAlgn="base" hangingPunct="0">
        <a:spcBef>
          <a:spcPts val="125"/>
        </a:spcBef>
        <a:spcAft>
          <a:spcPct val="0"/>
        </a:spcAft>
        <a:buChar char="•"/>
        <a:defRPr sz="4200" kern="1200">
          <a:solidFill>
            <a:schemeClr val="tx1"/>
          </a:solidFill>
          <a:latin typeface="+mn-lt"/>
          <a:ea typeface="+mn-ea"/>
          <a:cs typeface="+mn-cs"/>
        </a:defRPr>
      </a:lvl1pPr>
      <a:lvl2pPr marL="990600" lvl="1" indent="-381000" algn="l" defTabSz="1219200" rtl="0" eaLnBrk="0" fontAlgn="base" hangingPunct="0">
        <a:spcBef>
          <a:spcPts val="125"/>
        </a:spcBef>
        <a:spcAft>
          <a:spcPct val="0"/>
        </a:spcAft>
        <a:buChar char="–"/>
        <a:defRPr sz="3700" kern="1200">
          <a:solidFill>
            <a:schemeClr val="tx1"/>
          </a:solidFill>
          <a:latin typeface="+mn-lt"/>
          <a:ea typeface="+mn-ea"/>
          <a:cs typeface="+mn-cs"/>
        </a:defRPr>
      </a:lvl2pPr>
      <a:lvl3pPr marL="1524000" lvl="2" indent="-304800" algn="l" defTabSz="1219200" rtl="0" eaLnBrk="0" fontAlgn="base" hangingPunct="0">
        <a:spcBef>
          <a:spcPts val="125"/>
        </a:spcBef>
        <a:spcAft>
          <a:spcPct val="0"/>
        </a:spcAft>
        <a:buChar char="•"/>
        <a:defRPr sz="3200" kern="1200">
          <a:solidFill>
            <a:schemeClr val="tx1"/>
          </a:solidFill>
          <a:latin typeface="+mn-lt"/>
          <a:ea typeface="+mn-ea"/>
          <a:cs typeface="+mn-cs"/>
        </a:defRPr>
      </a:lvl3pPr>
      <a:lvl4pPr marL="2133600" lvl="3" indent="-304800" algn="l" defTabSz="1219200" rtl="0" eaLnBrk="0" fontAlgn="base" hangingPunct="0">
        <a:spcBef>
          <a:spcPts val="125"/>
        </a:spcBef>
        <a:spcAft>
          <a:spcPct val="0"/>
        </a:spcAft>
        <a:buChar char="–"/>
        <a:defRPr sz="2600" kern="1200">
          <a:solidFill>
            <a:schemeClr val="tx1"/>
          </a:solidFill>
          <a:latin typeface="+mn-lt"/>
          <a:ea typeface="+mn-ea"/>
          <a:cs typeface="+mn-cs"/>
        </a:defRPr>
      </a:lvl4pPr>
      <a:lvl5pPr marL="2743200" lvl="4" indent="-304800" algn="l" defTabSz="1219200" rtl="0" eaLnBrk="0" fontAlgn="base" hangingPunct="0">
        <a:spcBef>
          <a:spcPts val="125"/>
        </a:spcBef>
        <a:spcAft>
          <a:spcPct val="0"/>
        </a:spcAft>
        <a:buChar char="»"/>
        <a:defRPr sz="2600" kern="1200">
          <a:solidFill>
            <a:schemeClr val="tx1"/>
          </a:solidFill>
          <a:latin typeface="+mn-lt"/>
          <a:ea typeface="+mn-ea"/>
          <a:cs typeface="+mn-cs"/>
        </a:defRPr>
      </a:lvl5pPr>
      <a:lvl6pPr marL="3352800" lvl="5" indent="-304165" algn="l" defTabSz="1219200" eaLnBrk="1" fontAlgn="base" latinLnBrk="0" hangingPunct="1">
        <a:lnSpc>
          <a:spcPct val="100000"/>
        </a:lnSpc>
        <a:spcBef>
          <a:spcPts val="130"/>
        </a:spcBef>
        <a:spcAft>
          <a:spcPct val="0"/>
        </a:spcAft>
        <a:buChar char="»"/>
        <a:defRPr sz="2665" b="0" i="0" u="none" kern="1200" baseline="0">
          <a:solidFill>
            <a:schemeClr val="tx1"/>
          </a:solidFill>
          <a:latin typeface="+mn-lt"/>
          <a:ea typeface="+mn-ea"/>
          <a:cs typeface="+mn-cs"/>
        </a:defRPr>
      </a:lvl6pPr>
      <a:lvl7pPr marL="3962400" lvl="6" indent="-304165" algn="l" defTabSz="1219200" eaLnBrk="1" fontAlgn="base" latinLnBrk="0" hangingPunct="1">
        <a:lnSpc>
          <a:spcPct val="100000"/>
        </a:lnSpc>
        <a:spcBef>
          <a:spcPts val="130"/>
        </a:spcBef>
        <a:spcAft>
          <a:spcPct val="0"/>
        </a:spcAft>
        <a:buChar char="»"/>
        <a:defRPr sz="2665" b="0" i="0" u="none" kern="1200" baseline="0">
          <a:solidFill>
            <a:schemeClr val="tx1"/>
          </a:solidFill>
          <a:latin typeface="+mn-lt"/>
          <a:ea typeface="+mn-ea"/>
          <a:cs typeface="+mn-cs"/>
        </a:defRPr>
      </a:lvl7pPr>
      <a:lvl8pPr marL="4572000" lvl="7" indent="-304165" algn="l" defTabSz="1219200" eaLnBrk="1" fontAlgn="base" latinLnBrk="0" hangingPunct="1">
        <a:lnSpc>
          <a:spcPct val="100000"/>
        </a:lnSpc>
        <a:spcBef>
          <a:spcPts val="130"/>
        </a:spcBef>
        <a:spcAft>
          <a:spcPct val="0"/>
        </a:spcAft>
        <a:buChar char="»"/>
        <a:defRPr sz="2665" b="0" i="0" u="none" kern="1200" baseline="0">
          <a:solidFill>
            <a:schemeClr val="tx1"/>
          </a:solidFill>
          <a:latin typeface="+mn-lt"/>
          <a:ea typeface="+mn-ea"/>
          <a:cs typeface="+mn-cs"/>
        </a:defRPr>
      </a:lvl8pPr>
      <a:lvl9pPr marL="5181600" lvl="8" indent="-304165" algn="l" defTabSz="1219200" eaLnBrk="1" fontAlgn="base" latinLnBrk="0" hangingPunct="1">
        <a:lnSpc>
          <a:spcPct val="100000"/>
        </a:lnSpc>
        <a:spcBef>
          <a:spcPts val="130"/>
        </a:spcBef>
        <a:spcAft>
          <a:spcPct val="0"/>
        </a:spcAft>
        <a:buChar char="»"/>
        <a:defRPr sz="2665" b="0" i="0" u="none" kern="1200" baseline="0">
          <a:solidFill>
            <a:schemeClr val="tx1"/>
          </a:solidFill>
          <a:latin typeface="+mn-lt"/>
          <a:ea typeface="+mn-ea"/>
          <a:cs typeface="+mn-cs"/>
        </a:defRPr>
      </a:lvl9pPr>
    </p:bodyStyle>
    <p:otherStyle>
      <a:lvl1pPr marL="0" lvl="0" indent="0" algn="l" defTabSz="1219200" eaLnBrk="0" fontAlgn="base" latinLnBrk="0" hangingPunct="0">
        <a:lnSpc>
          <a:spcPct val="100000"/>
        </a:lnSpc>
        <a:spcBef>
          <a:spcPct val="0"/>
        </a:spcBef>
        <a:spcAft>
          <a:spcPct val="0"/>
        </a:spcAft>
        <a:buNone/>
        <a:defRPr sz="2400" b="0" i="0" u="none" kern="1200" baseline="0">
          <a:solidFill>
            <a:schemeClr val="tx1"/>
          </a:solidFill>
          <a:latin typeface="+mn-lt"/>
          <a:ea typeface="+mn-ea"/>
          <a:cs typeface="+mn-cs"/>
        </a:defRPr>
      </a:lvl1pPr>
      <a:lvl2pPr marL="609600" lvl="1" indent="0" algn="l" defTabSz="914400" eaLnBrk="0" fontAlgn="base" latinLnBrk="0" hangingPunct="0">
        <a:lnSpc>
          <a:spcPct val="100000"/>
        </a:lnSpc>
        <a:spcBef>
          <a:spcPct val="0"/>
        </a:spcBef>
        <a:spcAft>
          <a:spcPct val="0"/>
        </a:spcAft>
        <a:buNone/>
        <a:defRPr sz="1800" b="0" i="0" u="none" kern="1200" baseline="0">
          <a:solidFill>
            <a:schemeClr val="tx1"/>
          </a:solidFill>
          <a:latin typeface="+mn-lt"/>
          <a:ea typeface="+mn-ea"/>
          <a:cs typeface="+mn-cs"/>
        </a:defRPr>
      </a:lvl2pPr>
      <a:lvl3pPr marL="1219200" lvl="2" indent="0" algn="l" defTabSz="914400" eaLnBrk="0" fontAlgn="base" latinLnBrk="0" hangingPunct="0">
        <a:lnSpc>
          <a:spcPct val="100000"/>
        </a:lnSpc>
        <a:spcBef>
          <a:spcPct val="0"/>
        </a:spcBef>
        <a:spcAft>
          <a:spcPct val="0"/>
        </a:spcAft>
        <a:buNone/>
        <a:defRPr sz="1800" b="0" i="0" u="none" kern="1200" baseline="0">
          <a:solidFill>
            <a:schemeClr val="tx1"/>
          </a:solidFill>
          <a:latin typeface="+mn-lt"/>
          <a:ea typeface="+mn-ea"/>
          <a:cs typeface="+mn-cs"/>
        </a:defRPr>
      </a:lvl3pPr>
      <a:lvl4pPr marL="1828800" lvl="3" indent="0" algn="l" defTabSz="914400" eaLnBrk="0" fontAlgn="base" latinLnBrk="0" hangingPunct="0">
        <a:lnSpc>
          <a:spcPct val="100000"/>
        </a:lnSpc>
        <a:spcBef>
          <a:spcPct val="0"/>
        </a:spcBef>
        <a:spcAft>
          <a:spcPct val="0"/>
        </a:spcAft>
        <a:buNone/>
        <a:defRPr sz="1800" b="0" i="0" u="none" kern="1200" baseline="0">
          <a:solidFill>
            <a:schemeClr val="tx1"/>
          </a:solidFill>
          <a:latin typeface="+mn-lt"/>
          <a:ea typeface="+mn-ea"/>
          <a:cs typeface="+mn-cs"/>
        </a:defRPr>
      </a:lvl4pPr>
      <a:lvl5pPr marL="2438400" lvl="4" indent="0" algn="l" defTabSz="914400" eaLnBrk="0" fontAlgn="base" latinLnBrk="0" hangingPunct="0">
        <a:lnSpc>
          <a:spcPct val="100000"/>
        </a:lnSpc>
        <a:spcBef>
          <a:spcPct val="0"/>
        </a:spcBef>
        <a:spcAft>
          <a:spcPct val="0"/>
        </a:spcAft>
        <a:buNone/>
        <a:defRPr sz="1800" b="0" i="0" u="none" kern="1200" baseline="0">
          <a:solidFill>
            <a:schemeClr val="tx1"/>
          </a:solidFill>
          <a:latin typeface="+mn-lt"/>
          <a:ea typeface="+mn-ea"/>
          <a:cs typeface="+mn-cs"/>
        </a:defRPr>
      </a:lvl5pPr>
      <a:lvl6pPr marL="3048000" lvl="5" indent="0" algn="l" defTabSz="914400" eaLnBrk="0" fontAlgn="base" latinLnBrk="0" hangingPunct="0">
        <a:lnSpc>
          <a:spcPct val="100000"/>
        </a:lnSpc>
        <a:spcBef>
          <a:spcPct val="0"/>
        </a:spcBef>
        <a:spcAft>
          <a:spcPct val="0"/>
        </a:spcAft>
        <a:buNone/>
        <a:defRPr sz="1800" b="0" i="0" u="none" kern="1200" baseline="0">
          <a:solidFill>
            <a:schemeClr val="tx1"/>
          </a:solidFill>
          <a:latin typeface="+mn-lt"/>
          <a:ea typeface="+mn-ea"/>
          <a:cs typeface="+mn-cs"/>
        </a:defRPr>
      </a:lvl6pPr>
      <a:lvl7pPr marL="3657600" lvl="6" indent="0" algn="l" defTabSz="914400" eaLnBrk="0" fontAlgn="base" latinLnBrk="0" hangingPunct="0">
        <a:lnSpc>
          <a:spcPct val="100000"/>
        </a:lnSpc>
        <a:spcBef>
          <a:spcPct val="0"/>
        </a:spcBef>
        <a:spcAft>
          <a:spcPct val="0"/>
        </a:spcAft>
        <a:buNone/>
        <a:defRPr sz="1800" b="0" i="0" u="none" kern="1200" baseline="0">
          <a:solidFill>
            <a:schemeClr val="tx1"/>
          </a:solidFill>
          <a:latin typeface="+mn-lt"/>
          <a:ea typeface="+mn-ea"/>
          <a:cs typeface="+mn-cs"/>
        </a:defRPr>
      </a:lvl7pPr>
      <a:lvl8pPr marL="4267200" lvl="7" indent="0" algn="l" defTabSz="914400" eaLnBrk="0" fontAlgn="base" latinLnBrk="0" hangingPunct="0">
        <a:lnSpc>
          <a:spcPct val="100000"/>
        </a:lnSpc>
        <a:spcBef>
          <a:spcPct val="0"/>
        </a:spcBef>
        <a:spcAft>
          <a:spcPct val="0"/>
        </a:spcAft>
        <a:buNone/>
        <a:defRPr sz="1800" b="0" i="0" u="none" kern="1200" baseline="0">
          <a:solidFill>
            <a:schemeClr val="tx1"/>
          </a:solidFill>
          <a:latin typeface="+mn-lt"/>
          <a:ea typeface="+mn-ea"/>
          <a:cs typeface="+mn-cs"/>
        </a:defRPr>
      </a:lvl8pPr>
      <a:lvl9pPr marL="4876800" lvl="8" indent="0" algn="l" defTabSz="914400" eaLnBrk="0" fontAlgn="base" latinLnBrk="0" hangingPunct="0">
        <a:lnSpc>
          <a:spcPct val="100000"/>
        </a:lnSpc>
        <a:spcBef>
          <a:spcPct val="0"/>
        </a:spcBef>
        <a:spcAft>
          <a:spcPct val="0"/>
        </a:spcAft>
        <a:buNone/>
        <a:defRPr sz="1800" b="0" i="0" u="none" kern="1200" baseline="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CCFFFF"/>
        </a:solidFill>
        <a:effectLst/>
      </p:bgPr>
    </p:bg>
    <p:spTree>
      <p:nvGrpSpPr>
        <p:cNvPr id="1" name=""/>
        <p:cNvGrpSpPr/>
        <p:nvPr/>
      </p:nvGrpSpPr>
      <p:grpSpPr>
        <a:xfrm>
          <a:off x="0" y="0"/>
          <a:ext cx="0" cy="0"/>
          <a:chOff x="0" y="0"/>
          <a:chExt cx="0" cy="0"/>
        </a:xfrm>
      </p:grpSpPr>
      <p:pic>
        <p:nvPicPr>
          <p:cNvPr id="39938" name="Picture 18" descr="22458PICkZz_1024"/>
          <p:cNvPicPr>
            <a:picLocks noChangeAspect="1"/>
          </p:cNvPicPr>
          <p:nvPr/>
        </p:nvPicPr>
        <p:blipFill>
          <a:blip r:embed="rId15"/>
          <a:srcRect r="63069" b="84206"/>
          <a:stretch>
            <a:fillRect/>
          </a:stretch>
        </p:blipFill>
        <p:spPr bwMode="auto">
          <a:xfrm>
            <a:off x="0" y="0"/>
            <a:ext cx="9144000" cy="312738"/>
          </a:xfrm>
          <a:prstGeom prst="rect">
            <a:avLst/>
          </a:prstGeom>
          <a:noFill/>
          <a:ln w="9525">
            <a:noFill/>
            <a:miter lim="800000"/>
            <a:headEnd/>
            <a:tailEnd/>
          </a:ln>
        </p:spPr>
      </p:pic>
      <p:pic>
        <p:nvPicPr>
          <p:cNvPr id="39939" name="图片 54280" descr="优翼不带字1"/>
          <p:cNvPicPr>
            <a:picLocks noChangeAspect="1"/>
          </p:cNvPicPr>
          <p:nvPr/>
        </p:nvPicPr>
        <p:blipFill>
          <a:blip r:embed="rId16">
            <a:clrChange>
              <a:clrFrom>
                <a:srgbClr val="F9F9F9"/>
              </a:clrFrom>
              <a:clrTo>
                <a:srgbClr val="F9F9F9">
                  <a:alpha val="0"/>
                </a:srgbClr>
              </a:clrTo>
            </a:clrChange>
          </a:blip>
          <a:srcRect l="4703" t="3484" r="17938" b="6213"/>
          <a:stretch>
            <a:fillRect/>
          </a:stretch>
        </p:blipFill>
        <p:spPr bwMode="auto">
          <a:xfrm>
            <a:off x="8180388" y="7938"/>
            <a:ext cx="909637" cy="407987"/>
          </a:xfrm>
          <a:prstGeom prst="rect">
            <a:avLst/>
          </a:prstGeom>
          <a:noFill/>
          <a:ln w="9525">
            <a:noFill/>
            <a:miter lim="800000"/>
            <a:headEnd/>
            <a:tailEnd/>
          </a:ln>
        </p:spPr>
      </p:pic>
      <p:pic>
        <p:nvPicPr>
          <p:cNvPr id="39940" name="Picture 16" descr="22458PICkZz_1024"/>
          <p:cNvPicPr>
            <a:picLocks noChangeAspect="1"/>
          </p:cNvPicPr>
          <p:nvPr/>
        </p:nvPicPr>
        <p:blipFill>
          <a:blip r:embed="rId15"/>
          <a:srcRect r="20149" b="82805"/>
          <a:stretch>
            <a:fillRect/>
          </a:stretch>
        </p:blipFill>
        <p:spPr bwMode="auto">
          <a:xfrm>
            <a:off x="0" y="6537325"/>
            <a:ext cx="9144000" cy="322263"/>
          </a:xfrm>
          <a:prstGeom prst="rect">
            <a:avLst/>
          </a:prstGeom>
          <a:noFill/>
          <a:ln w="9525">
            <a:noFill/>
            <a:miter lim="800000"/>
            <a:headEnd/>
            <a:tailEnd/>
          </a:ln>
        </p:spPr>
      </p:pic>
      <p:sp>
        <p:nvSpPr>
          <p:cNvPr id="1029" name="文本框 1"/>
          <p:cNvSpPr txBox="1">
            <a:spLocks noChangeArrowheads="1"/>
          </p:cNvSpPr>
          <p:nvPr/>
        </p:nvSpPr>
        <p:spPr bwMode="auto">
          <a:xfrm>
            <a:off x="3373438" y="6469063"/>
            <a:ext cx="2395537" cy="365125"/>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b="1" smtClean="0">
                <a:solidFill>
                  <a:srgbClr val="0000FF"/>
                </a:solidFill>
                <a:latin typeface="Times New Roman" panose="02020603050405020304" pitchFamily="18" charset="0"/>
                <a:ea typeface="方正大黑_GBK" pitchFamily="65" charset="-122"/>
              </a:rPr>
              <a:t>www.youyi100.com</a:t>
            </a:r>
            <a:endParaRPr lang="en-US" altLang="zh-CN" b="1" smtClean="0">
              <a:solidFill>
                <a:srgbClr val="0000FF"/>
              </a:solidFill>
              <a:latin typeface="Times New Roman" panose="02020603050405020304" pitchFamily="18" charset="0"/>
              <a:ea typeface="方正大黑_GBK" pitchFamily="65" charset="-122"/>
            </a:endParaRPr>
          </a:p>
        </p:txBody>
      </p:sp>
    </p:spTree>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 id="2147483699" r:id="rId13"/>
    <p:sldLayoutId id="2147483700" r:id="rId14"/>
  </p:sldLayoutIdLst>
  <p:transition>
    <p:random/>
  </p:transition>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rgbClr val="CCFFFF"/>
        </a:solidFill>
        <a:effectLst/>
      </p:bgPr>
    </p:bg>
    <p:spTree>
      <p:nvGrpSpPr>
        <p:cNvPr id="1" name=""/>
        <p:cNvGrpSpPr/>
        <p:nvPr/>
      </p:nvGrpSpPr>
      <p:grpSpPr>
        <a:xfrm>
          <a:off x="0" y="0"/>
          <a:ext cx="0" cy="0"/>
          <a:chOff x="0" y="0"/>
          <a:chExt cx="0" cy="0"/>
        </a:xfrm>
      </p:grpSpPr>
      <p:pic>
        <p:nvPicPr>
          <p:cNvPr id="55298" name="Picture 18" descr="22458PICkZz_1024"/>
          <p:cNvPicPr>
            <a:picLocks noChangeAspect="1"/>
          </p:cNvPicPr>
          <p:nvPr/>
        </p:nvPicPr>
        <p:blipFill>
          <a:blip r:embed="rId15"/>
          <a:srcRect r="63069" b="84206"/>
          <a:stretch>
            <a:fillRect/>
          </a:stretch>
        </p:blipFill>
        <p:spPr bwMode="auto">
          <a:xfrm>
            <a:off x="0" y="0"/>
            <a:ext cx="9144000" cy="312738"/>
          </a:xfrm>
          <a:prstGeom prst="rect">
            <a:avLst/>
          </a:prstGeom>
          <a:noFill/>
          <a:ln w="9525">
            <a:noFill/>
            <a:miter lim="800000"/>
            <a:headEnd/>
            <a:tailEnd/>
          </a:ln>
        </p:spPr>
      </p:pic>
      <p:pic>
        <p:nvPicPr>
          <p:cNvPr id="55299" name="图片 54280" descr="优翼不带字1"/>
          <p:cNvPicPr>
            <a:picLocks noChangeAspect="1"/>
          </p:cNvPicPr>
          <p:nvPr/>
        </p:nvPicPr>
        <p:blipFill>
          <a:blip r:embed="rId16">
            <a:clrChange>
              <a:clrFrom>
                <a:srgbClr val="F9F9F9"/>
              </a:clrFrom>
              <a:clrTo>
                <a:srgbClr val="F9F9F9">
                  <a:alpha val="0"/>
                </a:srgbClr>
              </a:clrTo>
            </a:clrChange>
          </a:blip>
          <a:srcRect l="4703" t="3484" r="17938" b="6213"/>
          <a:stretch>
            <a:fillRect/>
          </a:stretch>
        </p:blipFill>
        <p:spPr bwMode="auto">
          <a:xfrm>
            <a:off x="8180388" y="7938"/>
            <a:ext cx="909637" cy="407987"/>
          </a:xfrm>
          <a:prstGeom prst="rect">
            <a:avLst/>
          </a:prstGeom>
          <a:noFill/>
          <a:ln w="9525">
            <a:noFill/>
            <a:miter lim="800000"/>
            <a:headEnd/>
            <a:tailEnd/>
          </a:ln>
        </p:spPr>
      </p:pic>
      <p:pic>
        <p:nvPicPr>
          <p:cNvPr id="55300" name="Picture 16" descr="22458PICkZz_1024"/>
          <p:cNvPicPr>
            <a:picLocks noChangeAspect="1"/>
          </p:cNvPicPr>
          <p:nvPr/>
        </p:nvPicPr>
        <p:blipFill>
          <a:blip r:embed="rId15"/>
          <a:srcRect r="20149" b="82805"/>
          <a:stretch>
            <a:fillRect/>
          </a:stretch>
        </p:blipFill>
        <p:spPr bwMode="auto">
          <a:xfrm>
            <a:off x="0" y="6537325"/>
            <a:ext cx="9144000" cy="322263"/>
          </a:xfrm>
          <a:prstGeom prst="rect">
            <a:avLst/>
          </a:prstGeom>
          <a:noFill/>
          <a:ln w="9525">
            <a:noFill/>
            <a:miter lim="800000"/>
            <a:headEnd/>
            <a:tailEnd/>
          </a:ln>
        </p:spPr>
      </p:pic>
      <p:sp>
        <p:nvSpPr>
          <p:cNvPr id="1029" name="文本框 1"/>
          <p:cNvSpPr txBox="1">
            <a:spLocks noChangeArrowheads="1"/>
          </p:cNvSpPr>
          <p:nvPr/>
        </p:nvSpPr>
        <p:spPr bwMode="auto">
          <a:xfrm>
            <a:off x="3373438" y="6469063"/>
            <a:ext cx="2395537" cy="365125"/>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b="1" smtClean="0">
                <a:solidFill>
                  <a:srgbClr val="0000FF"/>
                </a:solidFill>
                <a:latin typeface="Times New Roman" panose="02020603050405020304" pitchFamily="18" charset="0"/>
                <a:ea typeface="方正大黑_GBK" pitchFamily="65" charset="-122"/>
              </a:rPr>
              <a:t>www.youyi100.com</a:t>
            </a:r>
            <a:endParaRPr lang="en-US" altLang="zh-CN" b="1" smtClean="0">
              <a:solidFill>
                <a:srgbClr val="0000FF"/>
              </a:solidFill>
              <a:latin typeface="Times New Roman" panose="02020603050405020304" pitchFamily="18" charset="0"/>
              <a:ea typeface="方正大黑_GBK" pitchFamily="65" charset="-122"/>
            </a:endParaRPr>
          </a:p>
        </p:txBody>
      </p:sp>
    </p:spTree>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 id="2147483713" r:id="rId12"/>
    <p:sldLayoutId id="2147483714" r:id="rId13"/>
    <p:sldLayoutId id="2147483715" r:id="rId14"/>
  </p:sldLayoutIdLst>
  <p:transition>
    <p:random/>
  </p:transition>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rgbClr val="CCFFFF"/>
        </a:solidFill>
        <a:effectLst/>
      </p:bgPr>
    </p:bg>
    <p:spTree>
      <p:nvGrpSpPr>
        <p:cNvPr id="1" name=""/>
        <p:cNvGrpSpPr/>
        <p:nvPr/>
      </p:nvGrpSpPr>
      <p:grpSpPr>
        <a:xfrm>
          <a:off x="0" y="0"/>
          <a:ext cx="0" cy="0"/>
          <a:chOff x="0" y="0"/>
          <a:chExt cx="0" cy="0"/>
        </a:xfrm>
      </p:grpSpPr>
      <p:pic>
        <p:nvPicPr>
          <p:cNvPr id="70658" name="Picture 18" descr="22458PICkZz_1024"/>
          <p:cNvPicPr>
            <a:picLocks noChangeAspect="1"/>
          </p:cNvPicPr>
          <p:nvPr/>
        </p:nvPicPr>
        <p:blipFill>
          <a:blip r:embed="rId15"/>
          <a:srcRect r="63069" b="84206"/>
          <a:stretch>
            <a:fillRect/>
          </a:stretch>
        </p:blipFill>
        <p:spPr bwMode="auto">
          <a:xfrm>
            <a:off x="0" y="0"/>
            <a:ext cx="9144000" cy="312738"/>
          </a:xfrm>
          <a:prstGeom prst="rect">
            <a:avLst/>
          </a:prstGeom>
          <a:noFill/>
          <a:ln w="9525">
            <a:noFill/>
            <a:miter lim="800000"/>
            <a:headEnd/>
            <a:tailEnd/>
          </a:ln>
        </p:spPr>
      </p:pic>
      <p:pic>
        <p:nvPicPr>
          <p:cNvPr id="70659" name="图片 54280" descr="优翼不带字1"/>
          <p:cNvPicPr>
            <a:picLocks noChangeAspect="1"/>
          </p:cNvPicPr>
          <p:nvPr/>
        </p:nvPicPr>
        <p:blipFill>
          <a:blip r:embed="rId16">
            <a:clrChange>
              <a:clrFrom>
                <a:srgbClr val="F9F9F9"/>
              </a:clrFrom>
              <a:clrTo>
                <a:srgbClr val="F9F9F9">
                  <a:alpha val="0"/>
                </a:srgbClr>
              </a:clrTo>
            </a:clrChange>
          </a:blip>
          <a:srcRect l="4703" t="3484" r="17938" b="6213"/>
          <a:stretch>
            <a:fillRect/>
          </a:stretch>
        </p:blipFill>
        <p:spPr bwMode="auto">
          <a:xfrm>
            <a:off x="8180388" y="7938"/>
            <a:ext cx="909637" cy="407987"/>
          </a:xfrm>
          <a:prstGeom prst="rect">
            <a:avLst/>
          </a:prstGeom>
          <a:noFill/>
          <a:ln w="9525">
            <a:noFill/>
            <a:miter lim="800000"/>
            <a:headEnd/>
            <a:tailEnd/>
          </a:ln>
        </p:spPr>
      </p:pic>
      <p:pic>
        <p:nvPicPr>
          <p:cNvPr id="70660" name="Picture 16" descr="22458PICkZz_1024"/>
          <p:cNvPicPr>
            <a:picLocks noChangeAspect="1"/>
          </p:cNvPicPr>
          <p:nvPr/>
        </p:nvPicPr>
        <p:blipFill>
          <a:blip r:embed="rId15"/>
          <a:srcRect r="20149" b="82805"/>
          <a:stretch>
            <a:fillRect/>
          </a:stretch>
        </p:blipFill>
        <p:spPr bwMode="auto">
          <a:xfrm>
            <a:off x="0" y="6537325"/>
            <a:ext cx="9144000" cy="322263"/>
          </a:xfrm>
          <a:prstGeom prst="rect">
            <a:avLst/>
          </a:prstGeom>
          <a:noFill/>
          <a:ln w="9525">
            <a:noFill/>
            <a:miter lim="800000"/>
            <a:headEnd/>
            <a:tailEnd/>
          </a:ln>
        </p:spPr>
      </p:pic>
      <p:sp>
        <p:nvSpPr>
          <p:cNvPr id="1029" name="文本框 1"/>
          <p:cNvSpPr txBox="1">
            <a:spLocks noChangeArrowheads="1"/>
          </p:cNvSpPr>
          <p:nvPr/>
        </p:nvSpPr>
        <p:spPr bwMode="auto">
          <a:xfrm>
            <a:off x="3373438" y="6469063"/>
            <a:ext cx="2395537" cy="365125"/>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b="1" smtClean="0">
                <a:solidFill>
                  <a:srgbClr val="0000FF"/>
                </a:solidFill>
                <a:latin typeface="Times New Roman" panose="02020603050405020304" pitchFamily="18" charset="0"/>
                <a:ea typeface="方正大黑_GBK" pitchFamily="65" charset="-122"/>
              </a:rPr>
              <a:t>www.youyi100.com</a:t>
            </a:r>
            <a:endParaRPr lang="en-US" altLang="zh-CN" b="1" smtClean="0">
              <a:solidFill>
                <a:srgbClr val="0000FF"/>
              </a:solidFill>
              <a:latin typeface="Times New Roman" panose="02020603050405020304" pitchFamily="18" charset="0"/>
              <a:ea typeface="方正大黑_GBK" pitchFamily="65" charset="-122"/>
            </a:endParaRPr>
          </a:p>
        </p:txBody>
      </p:sp>
    </p:spTree>
  </p:cSld>
  <p:clrMap bg1="lt1" tx1="dk1" bg2="lt2" tx2="dk2" accent1="accent1" accent2="accent2" accent3="accent3" accent4="accent4" accent5="accent5" accent6="accent6" hlink="hlink" folHlink="folHlink"/>
  <p:sldLayoutIdLst>
    <p:sldLayoutId id="2147483717" r:id="rId1"/>
    <p:sldLayoutId id="2147483718" r:id="rId2"/>
    <p:sldLayoutId id="2147483719" r:id="rId3"/>
    <p:sldLayoutId id="2147483720" r:id="rId4"/>
    <p:sldLayoutId id="2147483721" r:id="rId5"/>
    <p:sldLayoutId id="2147483722" r:id="rId6"/>
    <p:sldLayoutId id="2147483723" r:id="rId7"/>
    <p:sldLayoutId id="2147483724" r:id="rId8"/>
    <p:sldLayoutId id="2147483725" r:id="rId9"/>
    <p:sldLayoutId id="2147483726" r:id="rId10"/>
    <p:sldLayoutId id="2147483727" r:id="rId11"/>
    <p:sldLayoutId id="2147483728" r:id="rId12"/>
    <p:sldLayoutId id="2147483729" r:id="rId13"/>
    <p:sldLayoutId id="2147483730" r:id="rId14"/>
  </p:sldLayoutIdLst>
  <p:transition>
    <p:random/>
  </p:transition>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rgbClr val="CCFFFF"/>
        </a:solidFill>
        <a:effectLst/>
      </p:bgPr>
    </p:bg>
    <p:spTree>
      <p:nvGrpSpPr>
        <p:cNvPr id="1" name=""/>
        <p:cNvGrpSpPr/>
        <p:nvPr/>
      </p:nvGrpSpPr>
      <p:grpSpPr>
        <a:xfrm>
          <a:off x="0" y="0"/>
          <a:ext cx="0" cy="0"/>
          <a:chOff x="0" y="0"/>
          <a:chExt cx="0" cy="0"/>
        </a:xfrm>
      </p:grpSpPr>
      <p:sp>
        <p:nvSpPr>
          <p:cNvPr id="86018" name="标题 222209"/>
          <p:cNvSpPr>
            <a:spLocks noGrp="1"/>
          </p:cNvSpPr>
          <p:nvPr>
            <p:ph type="title"/>
          </p:nvPr>
        </p:nvSpPr>
        <p:spPr bwMode="auto">
          <a:xfrm>
            <a:off x="457200" y="274638"/>
            <a:ext cx="8229600" cy="1143000"/>
          </a:xfrm>
          <a:prstGeom prst="rect">
            <a:avLst/>
          </a:prstGeom>
          <a:noFill/>
          <a:ln w="9525">
            <a:noFill/>
            <a:miter lim="800000"/>
          </a:ln>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86019" name="文本占位符 222210"/>
          <p:cNvSpPr>
            <a:spLocks noGrp="1"/>
          </p:cNvSpPr>
          <p:nvPr>
            <p:ph type="body" idx="1"/>
          </p:nvPr>
        </p:nvSpPr>
        <p:spPr bwMode="auto">
          <a:xfrm>
            <a:off x="457200" y="1600200"/>
            <a:ext cx="8229600" cy="4525963"/>
          </a:xfrm>
          <a:prstGeom prst="rect">
            <a:avLst/>
          </a:prstGeom>
          <a:noFill/>
          <a:ln w="9525">
            <a:noFill/>
            <a:miter lim="800000"/>
          </a:ln>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222212" name="日期占位符 222211"/>
          <p:cNvSpPr>
            <a:spLocks noGrp="1"/>
          </p:cNvSpPr>
          <p:nvPr>
            <p:ph type="dt" sz="half" idx="2"/>
          </p:nvPr>
        </p:nvSpPr>
        <p:spPr>
          <a:xfrm>
            <a:off x="457200" y="6245225"/>
            <a:ext cx="2133600" cy="476250"/>
          </a:xfrm>
          <a:prstGeom prst="rect">
            <a:avLst/>
          </a:prstGeom>
          <a:noFill/>
          <a:ln w="9525">
            <a:noFill/>
          </a:ln>
        </p:spPr>
        <p:txBody>
          <a:bodyPr/>
          <a:lstStyle>
            <a:lvl1pPr>
              <a:buFont typeface="Arial" panose="020B0604020202020204" pitchFamily="34" charset="0"/>
              <a:buNone/>
              <a:defRPr sz="1400">
                <a:latin typeface="Arial" panose="020B0604020202020204" pitchFamily="34" charset="0"/>
                <a:ea typeface="宋体" panose="02010600030101010101" pitchFamily="2" charset="-122"/>
              </a:defRPr>
            </a:lvl1pPr>
          </a:lstStyle>
          <a:p>
            <a:pPr>
              <a:defRPr/>
            </a:pPr>
            <a:endParaRPr lang="zh-CN" altLang="en-US"/>
          </a:p>
        </p:txBody>
      </p:sp>
      <p:sp>
        <p:nvSpPr>
          <p:cNvPr id="222213" name="页脚占位符 222212"/>
          <p:cNvSpPr>
            <a:spLocks noGrp="1"/>
          </p:cNvSpPr>
          <p:nvPr>
            <p:ph type="ftr" sz="quarter" idx="3"/>
          </p:nvPr>
        </p:nvSpPr>
        <p:spPr>
          <a:xfrm>
            <a:off x="3124200" y="6245225"/>
            <a:ext cx="2895600" cy="476250"/>
          </a:xfrm>
          <a:prstGeom prst="rect">
            <a:avLst/>
          </a:prstGeom>
          <a:noFill/>
          <a:ln w="9525">
            <a:noFill/>
          </a:ln>
        </p:spPr>
        <p:txBody>
          <a:bodyPr/>
          <a:lstStyle>
            <a:lvl1pPr algn="ctr">
              <a:buFont typeface="Arial" panose="020B0604020202020204" pitchFamily="34" charset="0"/>
              <a:buNone/>
              <a:defRPr sz="1400">
                <a:latin typeface="Arial" panose="020B0604020202020204" pitchFamily="34" charset="0"/>
                <a:ea typeface="宋体" panose="02010600030101010101" pitchFamily="2" charset="-122"/>
              </a:defRPr>
            </a:lvl1pPr>
          </a:lstStyle>
          <a:p>
            <a:pPr>
              <a:defRPr/>
            </a:pPr>
            <a:endParaRPr lang="zh-CN" altLang="en-US"/>
          </a:p>
        </p:txBody>
      </p:sp>
      <p:sp>
        <p:nvSpPr>
          <p:cNvPr id="222214" name="灯片编号占位符 222213"/>
          <p:cNvSpPr>
            <a:spLocks noGrp="1"/>
          </p:cNvSpPr>
          <p:nvPr>
            <p:ph type="sldNum" sz="quarter" idx="4"/>
          </p:nvPr>
        </p:nvSpPr>
        <p:spPr>
          <a:xfrm>
            <a:off x="6553200" y="6245225"/>
            <a:ext cx="2133600" cy="476250"/>
          </a:xfrm>
          <a:prstGeom prst="rect">
            <a:avLst/>
          </a:prstGeom>
          <a:noFill/>
          <a:ln w="9525">
            <a:noFill/>
          </a:ln>
        </p:spPr>
        <p:txBody>
          <a:bodyPr/>
          <a:lstStyle>
            <a:lvl1pPr algn="r">
              <a:buFont typeface="Arial" panose="020B0604020202020204" pitchFamily="34" charset="0"/>
              <a:buNone/>
              <a:defRPr sz="1400">
                <a:latin typeface="Arial" panose="020B0604020202020204" pitchFamily="34" charset="0"/>
                <a:ea typeface="宋体" panose="02010600030101010101" pitchFamily="2" charset="-122"/>
              </a:defRPr>
            </a:lvl1pPr>
          </a:lstStyle>
          <a:p>
            <a:pPr>
              <a:defRPr/>
            </a:pPr>
            <a:fld id="{57B5386A-8BB1-4EC0-97F4-14A54A25B23B}"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Lst>
  <p:transition>
    <p:random/>
  </p:transition>
  <p:hf sldNum="0" hdr="0" ftr="0" dt="0"/>
  <p:txStyles>
    <p:titleStyle>
      <a:lvl1pPr algn="ctr" rtl="0" eaLnBrk="0" fontAlgn="base" hangingPunct="0">
        <a:spcBef>
          <a:spcPct val="0"/>
        </a:spcBef>
        <a:spcAft>
          <a:spcPct val="0"/>
        </a:spcAft>
        <a:buClr>
          <a:srgbClr val="000000"/>
        </a:buClr>
        <a:defRPr sz="4400" kern="1200">
          <a:solidFill>
            <a:schemeClr val="tx2"/>
          </a:solidFill>
          <a:latin typeface="+mj-lt"/>
          <a:ea typeface="+mj-ea"/>
          <a:cs typeface="+mj-cs"/>
        </a:defRPr>
      </a:lvl1pPr>
      <a:lvl2pPr algn="ctr" rtl="0" eaLnBrk="0" fontAlgn="base" hangingPunct="0">
        <a:spcBef>
          <a:spcPct val="0"/>
        </a:spcBef>
        <a:spcAft>
          <a:spcPct val="0"/>
        </a:spcAft>
        <a:buClr>
          <a:srgbClr val="000000"/>
        </a:buClr>
        <a:defRPr sz="4400">
          <a:solidFill>
            <a:schemeClr val="tx2"/>
          </a:solidFill>
          <a:latin typeface="Arial" panose="020B0604020202020204" pitchFamily="34" charset="0"/>
          <a:ea typeface="宋体" panose="02010600030101010101" pitchFamily="2" charset="-122"/>
        </a:defRPr>
      </a:lvl2pPr>
      <a:lvl3pPr algn="ctr" rtl="0" eaLnBrk="0" fontAlgn="base" hangingPunct="0">
        <a:spcBef>
          <a:spcPct val="0"/>
        </a:spcBef>
        <a:spcAft>
          <a:spcPct val="0"/>
        </a:spcAft>
        <a:buClr>
          <a:srgbClr val="000000"/>
        </a:buClr>
        <a:defRPr sz="4400">
          <a:solidFill>
            <a:schemeClr val="tx2"/>
          </a:solidFill>
          <a:latin typeface="Arial" panose="020B0604020202020204" pitchFamily="34" charset="0"/>
          <a:ea typeface="宋体" panose="02010600030101010101" pitchFamily="2" charset="-122"/>
        </a:defRPr>
      </a:lvl3pPr>
      <a:lvl4pPr algn="ctr" rtl="0" eaLnBrk="0" fontAlgn="base" hangingPunct="0">
        <a:spcBef>
          <a:spcPct val="0"/>
        </a:spcBef>
        <a:spcAft>
          <a:spcPct val="0"/>
        </a:spcAft>
        <a:buClr>
          <a:srgbClr val="000000"/>
        </a:buClr>
        <a:defRPr sz="4400">
          <a:solidFill>
            <a:schemeClr val="tx2"/>
          </a:solidFill>
          <a:latin typeface="Arial" panose="020B0604020202020204" pitchFamily="34" charset="0"/>
          <a:ea typeface="宋体" panose="02010600030101010101" pitchFamily="2" charset="-122"/>
        </a:defRPr>
      </a:lvl4pPr>
      <a:lvl5pPr algn="ctr" rtl="0" eaLnBrk="0" fontAlgn="base" hangingPunct="0">
        <a:spcBef>
          <a:spcPct val="0"/>
        </a:spcBef>
        <a:spcAft>
          <a:spcPct val="0"/>
        </a:spcAft>
        <a:buClr>
          <a:srgbClr val="000000"/>
        </a:buClr>
        <a:defRPr sz="4400">
          <a:solidFill>
            <a:schemeClr val="tx2"/>
          </a:solidFill>
          <a:latin typeface="Arial" panose="020B0604020202020204" pitchFamily="34" charset="0"/>
          <a:ea typeface="宋体" panose="02010600030101010101" pitchFamily="2" charset="-122"/>
        </a:defRPr>
      </a:lvl5pPr>
      <a:lvl6pPr marL="457200" algn="ctr" rtl="0" fontAlgn="base">
        <a:spcBef>
          <a:spcPct val="0"/>
        </a:spcBef>
        <a:spcAft>
          <a:spcPct val="0"/>
        </a:spcAft>
        <a:buClr>
          <a:srgbClr val="000000"/>
        </a:buClr>
        <a:defRPr sz="4400">
          <a:solidFill>
            <a:schemeClr val="tx2"/>
          </a:solidFill>
          <a:latin typeface="Arial" panose="020B0604020202020204" pitchFamily="34" charset="0"/>
          <a:ea typeface="宋体" panose="02010600030101010101" pitchFamily="2" charset="-122"/>
        </a:defRPr>
      </a:lvl6pPr>
      <a:lvl7pPr marL="914400" algn="ctr" rtl="0" fontAlgn="base">
        <a:spcBef>
          <a:spcPct val="0"/>
        </a:spcBef>
        <a:spcAft>
          <a:spcPct val="0"/>
        </a:spcAft>
        <a:buClr>
          <a:srgbClr val="000000"/>
        </a:buClr>
        <a:defRPr sz="4400">
          <a:solidFill>
            <a:schemeClr val="tx2"/>
          </a:solidFill>
          <a:latin typeface="Arial" panose="020B0604020202020204" pitchFamily="34" charset="0"/>
          <a:ea typeface="宋体" panose="02010600030101010101" pitchFamily="2" charset="-122"/>
        </a:defRPr>
      </a:lvl7pPr>
      <a:lvl8pPr marL="1371600" algn="ctr" rtl="0" fontAlgn="base">
        <a:spcBef>
          <a:spcPct val="0"/>
        </a:spcBef>
        <a:spcAft>
          <a:spcPct val="0"/>
        </a:spcAft>
        <a:buClr>
          <a:srgbClr val="000000"/>
        </a:buClr>
        <a:defRPr sz="4400">
          <a:solidFill>
            <a:schemeClr val="tx2"/>
          </a:solidFill>
          <a:latin typeface="Arial" panose="020B0604020202020204" pitchFamily="34" charset="0"/>
          <a:ea typeface="宋体" panose="02010600030101010101" pitchFamily="2" charset="-122"/>
        </a:defRPr>
      </a:lvl8pPr>
      <a:lvl9pPr marL="1828800" algn="ctr" rtl="0" fontAlgn="base">
        <a:spcBef>
          <a:spcPct val="0"/>
        </a:spcBef>
        <a:spcAft>
          <a:spcPct val="0"/>
        </a:spcAft>
        <a:buClr>
          <a:srgbClr val="000000"/>
        </a:buClr>
        <a:defRPr sz="4400">
          <a:solidFill>
            <a:schemeClr val="tx2"/>
          </a:solidFill>
          <a:latin typeface="Arial" panose="020B060402020202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lvl="2"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lvl="3"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lvl="4"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lvl="5"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6pPr>
      <a:lvl7pPr marL="2971800" lvl="6"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7pPr>
      <a:lvl8pPr marL="3429000" lvl="7"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8pPr>
      <a:lvl9pPr marL="3886200" lvl="8"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9pPr>
    </p:bodyStyle>
    <p:otherStyle>
      <a:lvl1pPr marL="0" lvl="0" indent="0" algn="l" defTabSz="91440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2pPr>
      <a:lvl3pPr marL="914400" lvl="2"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3pPr>
      <a:lvl4pPr marL="1371600" lvl="3"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4pPr>
      <a:lvl5pPr marL="1828800" lvl="4"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5pPr>
      <a:lvl6pPr marL="2286000" lvl="5"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6pPr>
      <a:lvl7pPr marL="2743200" lvl="6"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7pPr>
      <a:lvl8pPr marL="3200400" lvl="7"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8pPr>
      <a:lvl9pPr marL="3657600" lvl="8"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84.xml"/><Relationship Id="rId2" Type="http://schemas.openxmlformats.org/officeDocument/2006/relationships/image" Target="../media/image4.png"/><Relationship Id="rId1"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37.xml"/><Relationship Id="rId2" Type="http://schemas.openxmlformats.org/officeDocument/2006/relationships/image" Target="../media/image10.png"/><Relationship Id="rId1" Type="http://schemas.openxmlformats.org/officeDocument/2006/relationships/image" Target="../media/image9.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51.xml"/><Relationship Id="rId1" Type="http://schemas.openxmlformats.org/officeDocument/2006/relationships/image" Target="../media/image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5.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65.xml"/><Relationship Id="rId1" Type="http://schemas.openxmlformats.org/officeDocument/2006/relationships/image" Target="../media/image11.jpe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65.xml"/><Relationship Id="rId1" Type="http://schemas.openxmlformats.org/officeDocument/2006/relationships/hyperlink" Target="https://so.gushiwen.org/authorv_f2fa82e1df4b.aspx" TargetMode="Externa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65.xml"/><Relationship Id="rId2" Type="http://schemas.openxmlformats.org/officeDocument/2006/relationships/hyperlink" Target="https://so.gushiwen.org/authorv_9c69482f885f.aspx" TargetMode="External"/><Relationship Id="rId1" Type="http://schemas.openxmlformats.org/officeDocument/2006/relationships/hyperlink" Target="https://so.gushiwen.org/shiwenv_7055921827d2.aspx"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5.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84.xml"/><Relationship Id="rId1" Type="http://schemas.openxmlformats.org/officeDocument/2006/relationships/image" Target="../media/image3.pn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79.xml"/><Relationship Id="rId1" Type="http://schemas.openxmlformats.org/officeDocument/2006/relationships/image" Target="../media/image5.jpe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84.xml"/><Relationship Id="rId2" Type="http://schemas.openxmlformats.org/officeDocument/2006/relationships/image" Target="../media/image6.jpeg"/><Relationship Id="rId1"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84.xml"/><Relationship Id="rId2" Type="http://schemas.openxmlformats.org/officeDocument/2006/relationships/image" Target="../media/image7.png"/><Relationship Id="rId1" Type="http://schemas.openxmlformats.org/officeDocument/2006/relationships/image" Target="../media/image3.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65.xml"/><Relationship Id="rId1" Type="http://schemas.openxmlformats.org/officeDocument/2006/relationships/image" Target="../media/image3.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65.xml"/><Relationship Id="rId1" Type="http://schemas.openxmlformats.org/officeDocument/2006/relationships/image" Target="../media/image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5.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37.xml"/><Relationship Id="rId1" Type="http://schemas.openxmlformats.org/officeDocument/2006/relationships/image" Target="../media/image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99329" name="Group 19"/>
          <p:cNvGrpSpPr/>
          <p:nvPr/>
        </p:nvGrpSpPr>
        <p:grpSpPr bwMode="auto">
          <a:xfrm>
            <a:off x="101600" y="419100"/>
            <a:ext cx="2319338" cy="700088"/>
            <a:chOff x="138" y="461"/>
            <a:chExt cx="1461" cy="441"/>
          </a:xfrm>
        </p:grpSpPr>
        <p:pic>
          <p:nvPicPr>
            <p:cNvPr id="99333" name="Picture 18" descr="未标题-1"/>
            <p:cNvPicPr>
              <a:picLocks noChangeAspect="1"/>
            </p:cNvPicPr>
            <p:nvPr/>
          </p:nvPicPr>
          <p:blipFill>
            <a:blip r:embed="rId1"/>
            <a:srcRect/>
            <a:stretch>
              <a:fillRect/>
            </a:stretch>
          </p:blipFill>
          <p:spPr bwMode="auto">
            <a:xfrm>
              <a:off x="138" y="461"/>
              <a:ext cx="1461" cy="441"/>
            </a:xfrm>
            <a:prstGeom prst="rect">
              <a:avLst/>
            </a:prstGeom>
            <a:noFill/>
            <a:ln w="9525">
              <a:noFill/>
              <a:miter lim="800000"/>
              <a:headEnd/>
              <a:tailEnd/>
            </a:ln>
          </p:spPr>
        </p:pic>
        <p:sp>
          <p:nvSpPr>
            <p:cNvPr id="99334" name="文本框 2"/>
            <p:cNvSpPr txBox="1">
              <a:spLocks noChangeArrowheads="1"/>
            </p:cNvSpPr>
            <p:nvPr/>
          </p:nvSpPr>
          <p:spPr bwMode="auto">
            <a:xfrm>
              <a:off x="476" y="509"/>
              <a:ext cx="1080" cy="329"/>
            </a:xfrm>
            <a:prstGeom prst="rect">
              <a:avLst/>
            </a:prstGeom>
            <a:noFill/>
            <a:ln w="9525">
              <a:noFill/>
              <a:miter lim="800000"/>
            </a:ln>
          </p:spPr>
          <p:txBody>
            <a:bodyPr>
              <a:spAutoFit/>
            </a:bodyPr>
            <a:lstStyle/>
            <a:p>
              <a:pPr algn="ctr">
                <a:buFont typeface="Arial" panose="020B0604020202020204" pitchFamily="34" charset="0"/>
                <a:buNone/>
              </a:pPr>
              <a:r>
                <a:rPr lang="zh-CN" altLang="en-US" sz="2800" b="1">
                  <a:solidFill>
                    <a:srgbClr val="0099CC"/>
                  </a:solidFill>
                  <a:latin typeface="黑体" panose="02010609060101010101" charset="-122"/>
                  <a:ea typeface="黑体" panose="02010609060101010101" charset="-122"/>
                </a:rPr>
                <a:t>新课导入</a:t>
              </a:r>
              <a:endParaRPr lang="zh-CN" altLang="en-US" sz="2800" b="1">
                <a:solidFill>
                  <a:srgbClr val="0099CC"/>
                </a:solidFill>
                <a:latin typeface="黑体" panose="02010609060101010101" charset="-122"/>
                <a:ea typeface="黑体" panose="02010609060101010101" charset="-122"/>
              </a:endParaRPr>
            </a:p>
          </p:txBody>
        </p:sp>
      </p:grpSp>
      <p:pic>
        <p:nvPicPr>
          <p:cNvPr id="99330" name="Picture 10"/>
          <p:cNvPicPr>
            <a:picLocks noChangeAspect="1"/>
          </p:cNvPicPr>
          <p:nvPr/>
        </p:nvPicPr>
        <p:blipFill>
          <a:blip r:embed="rId2"/>
          <a:srcRect/>
          <a:stretch>
            <a:fillRect/>
          </a:stretch>
        </p:blipFill>
        <p:spPr bwMode="auto">
          <a:xfrm>
            <a:off x="798513" y="1755775"/>
            <a:ext cx="7229475" cy="8169275"/>
          </a:xfrm>
          <a:prstGeom prst="rect">
            <a:avLst/>
          </a:prstGeom>
          <a:noFill/>
          <a:ln w="9525">
            <a:noFill/>
            <a:miter lim="800000"/>
            <a:headEnd/>
            <a:tailEnd/>
          </a:ln>
        </p:spPr>
      </p:pic>
      <p:sp>
        <p:nvSpPr>
          <p:cNvPr id="99331" name="TextBox 9"/>
          <p:cNvSpPr txBox="1">
            <a:spLocks noChangeArrowheads="1"/>
          </p:cNvSpPr>
          <p:nvPr/>
        </p:nvSpPr>
        <p:spPr bwMode="auto">
          <a:xfrm>
            <a:off x="763588" y="1193800"/>
            <a:ext cx="6718300" cy="549275"/>
          </a:xfrm>
          <a:prstGeom prst="rect">
            <a:avLst/>
          </a:prstGeom>
          <a:noFill/>
          <a:ln w="9525">
            <a:noFill/>
            <a:miter lim="800000"/>
          </a:ln>
        </p:spPr>
        <p:txBody>
          <a:bodyPr>
            <a:spAutoFit/>
          </a:bodyPr>
          <a:lstStyle/>
          <a:p>
            <a:pPr>
              <a:buFont typeface="Arial" panose="020B0604020202020204" pitchFamily="34" charset="0"/>
              <a:buNone/>
            </a:pPr>
            <a:r>
              <a:rPr lang="zh-CN" altLang="en-US" sz="3000" b="1">
                <a:solidFill>
                  <a:srgbClr val="0000FF"/>
                </a:solidFill>
                <a:latin typeface="黑体" panose="02010609060101010101" charset="-122"/>
                <a:ea typeface="黑体" panose="02010609060101010101" charset="-122"/>
              </a:rPr>
              <a:t>欣赏下面这几幅山水画，谈谈你的感受。</a:t>
            </a:r>
            <a:endParaRPr lang="zh-CN" altLang="en-US" sz="3000" b="1">
              <a:solidFill>
                <a:srgbClr val="0000FF"/>
              </a:solidFill>
              <a:latin typeface="黑体" panose="02010609060101010101" charset="-122"/>
              <a:ea typeface="黑体" panose="02010609060101010101" charset="-122"/>
            </a:endParaRPr>
          </a:p>
        </p:txBody>
      </p:sp>
      <p:sp>
        <p:nvSpPr>
          <p:cNvPr id="99332" name="标题 1"/>
          <p:cNvSpPr/>
          <p:nvPr/>
        </p:nvSpPr>
        <p:spPr bwMode="auto">
          <a:xfrm>
            <a:off x="3263900" y="187325"/>
            <a:ext cx="3981450" cy="717550"/>
          </a:xfrm>
          <a:prstGeom prst="rect">
            <a:avLst/>
          </a:prstGeom>
          <a:noFill/>
          <a:ln w="9525">
            <a:noFill/>
            <a:miter lim="800000"/>
          </a:ln>
        </p:spPr>
        <p:txBody>
          <a:bodyPr anchor="ctr"/>
          <a:lstStyle/>
          <a:p>
            <a:pPr algn="ctr">
              <a:buClr>
                <a:srgbClr val="000000"/>
              </a:buClr>
            </a:pPr>
            <a:r>
              <a:rPr lang="zh-CN" altLang="en-US" sz="4400" b="1">
                <a:solidFill>
                  <a:srgbClr val="6600FF"/>
                </a:solidFill>
                <a:latin typeface="黑体" panose="02010609060101010101" charset="-122"/>
                <a:ea typeface="黑体" panose="02010609060101010101" charset="-122"/>
              </a:rPr>
              <a:t>山水画的意境</a:t>
            </a:r>
            <a:endParaRPr lang="zh-CN" altLang="en-US" sz="4400" b="1">
              <a:solidFill>
                <a:srgbClr val="6600FF"/>
              </a:solidFill>
              <a:latin typeface="黑体" panose="02010609060101010101" charset="-122"/>
              <a:ea typeface="黑体" panose="02010609060101010101" charset="-122"/>
            </a:endParaRPr>
          </a:p>
        </p:txBody>
      </p:sp>
    </p:spTree>
  </p:cSld>
  <p:clrMapOvr>
    <a:masterClrMapping/>
  </p:clrMapOvr>
  <p:transition>
    <p:rand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2705" name="Rectangle 5"/>
          <p:cNvSpPr>
            <a:spLocks noChangeArrowheads="1"/>
          </p:cNvSpPr>
          <p:nvPr/>
        </p:nvSpPr>
        <p:spPr bwMode="auto">
          <a:xfrm>
            <a:off x="527050" y="346075"/>
            <a:ext cx="8094663" cy="1463675"/>
          </a:xfrm>
          <a:prstGeom prst="rect">
            <a:avLst/>
          </a:prstGeom>
          <a:noFill/>
          <a:ln w="9525">
            <a:noFill/>
            <a:miter lim="800000"/>
          </a:ln>
        </p:spPr>
        <p:txBody>
          <a:bodyPr>
            <a:spAutoFit/>
          </a:bodyPr>
          <a:lstStyle/>
          <a:p>
            <a:pPr indent="719455">
              <a:lnSpc>
                <a:spcPct val="150000"/>
              </a:lnSpc>
              <a:buFont typeface="Arial" panose="020B0604020202020204" pitchFamily="34" charset="0"/>
              <a:buNone/>
            </a:pPr>
            <a:r>
              <a:rPr lang="zh-CN" altLang="zh-CN" sz="3000" b="1">
                <a:solidFill>
                  <a:srgbClr val="0000FF"/>
                </a:solidFill>
                <a:latin typeface="黑体" panose="02010609060101010101" charset="-122"/>
                <a:ea typeface="黑体" panose="02010609060101010101" charset="-122"/>
              </a:rPr>
              <a:t>探究：</a:t>
            </a:r>
            <a:r>
              <a:rPr lang="en-US" altLang="zh-CN" sz="3000" b="1">
                <a:solidFill>
                  <a:srgbClr val="0000FF"/>
                </a:solidFill>
                <a:latin typeface="黑体" panose="02010609060101010101" charset="-122"/>
                <a:ea typeface="黑体" panose="02010609060101010101" charset="-122"/>
              </a:rPr>
              <a:t>2.</a:t>
            </a:r>
            <a:r>
              <a:rPr lang="zh-CN" altLang="zh-CN" sz="3000" b="1">
                <a:solidFill>
                  <a:srgbClr val="0000FF"/>
                </a:solidFill>
                <a:latin typeface="黑体" panose="02010609060101010101" charset="-122"/>
                <a:ea typeface="黑体" panose="02010609060101010101" charset="-122"/>
              </a:rPr>
              <a:t>在摄影技术如此发达的今天，山水画是否会被取代？请结合</a:t>
            </a:r>
            <a:r>
              <a:rPr lang="zh-CN" altLang="en-US" sz="3000" b="1">
                <a:solidFill>
                  <a:srgbClr val="0000FF"/>
                </a:solidFill>
                <a:latin typeface="黑体" panose="02010609060101010101" charset="-122"/>
                <a:ea typeface="黑体" panose="02010609060101010101" charset="-122"/>
              </a:rPr>
              <a:t>本文观点</a:t>
            </a:r>
            <a:r>
              <a:rPr lang="zh-CN" altLang="zh-CN" sz="3000" b="1">
                <a:solidFill>
                  <a:srgbClr val="0000FF"/>
                </a:solidFill>
                <a:latin typeface="黑体" panose="02010609060101010101" charset="-122"/>
                <a:ea typeface="黑体" panose="02010609060101010101" charset="-122"/>
              </a:rPr>
              <a:t>简要分析。</a:t>
            </a:r>
            <a:endParaRPr lang="zh-CN" altLang="zh-CN" sz="3000" b="1">
              <a:solidFill>
                <a:srgbClr val="0000FF"/>
              </a:solidFill>
              <a:latin typeface="黑体" panose="02010609060101010101" charset="-122"/>
              <a:ea typeface="黑体" panose="02010609060101010101" charset="-122"/>
            </a:endParaRPr>
          </a:p>
        </p:txBody>
      </p:sp>
      <p:pic>
        <p:nvPicPr>
          <p:cNvPr id="106499" name="Picture 7"/>
          <p:cNvPicPr>
            <a:picLocks noChangeAspect="1"/>
          </p:cNvPicPr>
          <p:nvPr/>
        </p:nvPicPr>
        <p:blipFill>
          <a:blip r:embed="rId1"/>
          <a:srcRect b="49730"/>
          <a:stretch>
            <a:fillRect/>
          </a:stretch>
        </p:blipFill>
        <p:spPr bwMode="auto">
          <a:xfrm>
            <a:off x="0" y="1757363"/>
            <a:ext cx="4891088" cy="2560637"/>
          </a:xfrm>
          <a:prstGeom prst="rect">
            <a:avLst/>
          </a:prstGeom>
          <a:noFill/>
          <a:ln w="9525">
            <a:noFill/>
            <a:miter lim="800000"/>
            <a:headEnd/>
            <a:tailEnd/>
          </a:ln>
        </p:spPr>
      </p:pic>
      <p:pic>
        <p:nvPicPr>
          <p:cNvPr id="106500" name="Picture 7"/>
          <p:cNvPicPr>
            <a:picLocks noChangeAspect="1"/>
          </p:cNvPicPr>
          <p:nvPr/>
        </p:nvPicPr>
        <p:blipFill>
          <a:blip r:embed="rId2"/>
          <a:srcRect b="50000"/>
          <a:stretch>
            <a:fillRect/>
          </a:stretch>
        </p:blipFill>
        <p:spPr bwMode="auto">
          <a:xfrm>
            <a:off x="3563938" y="4054475"/>
            <a:ext cx="5580062" cy="2803525"/>
          </a:xfrm>
          <a:prstGeom prst="rect">
            <a:avLst/>
          </a:prstGeom>
          <a:noFill/>
          <a:ln w="9525">
            <a:noFill/>
            <a:miter lim="800000"/>
            <a:headEnd/>
            <a:tailEnd/>
          </a:ln>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2705"/>
                                        </p:tgtEl>
                                        <p:attrNameLst>
                                          <p:attrName>style.visibility</p:attrName>
                                        </p:attrNameLst>
                                      </p:cBhvr>
                                      <p:to>
                                        <p:strVal val="visible"/>
                                      </p:to>
                                    </p:set>
                                    <p:animEffect transition="in" filter="blinds(horizontal)">
                                      <p:cBhvr>
                                        <p:cTn id="7" dur="500"/>
                                        <p:tgtEl>
                                          <p:spTgt spid="727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705" grpId="0"/>
    </p:bld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7521" name="文本框 6147"/>
          <p:cNvSpPr txBox="1">
            <a:spLocks noChangeArrowheads="1"/>
          </p:cNvSpPr>
          <p:nvPr/>
        </p:nvSpPr>
        <p:spPr bwMode="auto">
          <a:xfrm>
            <a:off x="1000125" y="973138"/>
            <a:ext cx="6583363" cy="4246562"/>
          </a:xfrm>
          <a:prstGeom prst="rect">
            <a:avLst/>
          </a:prstGeom>
          <a:noFill/>
          <a:ln w="9525">
            <a:noFill/>
            <a:miter lim="800000"/>
          </a:ln>
        </p:spPr>
        <p:txBody>
          <a:bodyPr>
            <a:spAutoFit/>
          </a:bodyPr>
          <a:lstStyle/>
          <a:p>
            <a:pPr>
              <a:lnSpc>
                <a:spcPct val="150000"/>
              </a:lnSpc>
              <a:buClr>
                <a:srgbClr val="00CCFF"/>
              </a:buClr>
              <a:buFont typeface="Wingdings" panose="05000000000000000000" pitchFamily="2" charset="2"/>
              <a:buNone/>
            </a:pPr>
            <a:r>
              <a:rPr lang="en-US" altLang="zh-CN" sz="3000" b="1">
                <a:latin typeface="宋体" panose="02010600030101010101" pitchFamily="2" charset="-122"/>
              </a:rPr>
              <a:t>    </a:t>
            </a:r>
            <a:r>
              <a:rPr lang="zh-CN" altLang="zh-CN" sz="3000" b="1">
                <a:latin typeface="宋体" panose="02010600030101010101" pitchFamily="2" charset="-122"/>
              </a:rPr>
              <a:t>山水画不仅是地理、自然环境的说明和图解，更重要</a:t>
            </a:r>
            <a:r>
              <a:rPr lang="zh-CN" altLang="en-US" sz="3000" b="1">
                <a:latin typeface="宋体" panose="02010600030101010101" pitchFamily="2" charset="-122"/>
              </a:rPr>
              <a:t>的是其中包含着</a:t>
            </a:r>
            <a:r>
              <a:rPr lang="zh-CN" altLang="zh-CN" sz="3000" b="1">
                <a:latin typeface="宋体" panose="02010600030101010101" pitchFamily="2" charset="-122"/>
              </a:rPr>
              <a:t>人对自然的</a:t>
            </a:r>
            <a:r>
              <a:rPr lang="zh-CN" altLang="en-US" sz="3000" b="1">
                <a:latin typeface="宋体" panose="02010600030101010101" pitchFamily="2" charset="-122"/>
              </a:rPr>
              <a:t>认知和情感</a:t>
            </a:r>
            <a:r>
              <a:rPr lang="zh-CN" altLang="zh-CN" sz="3000" b="1">
                <a:latin typeface="宋体" panose="02010600030101010101" pitchFamily="2" charset="-122"/>
              </a:rPr>
              <a:t>，景与情</a:t>
            </a:r>
            <a:r>
              <a:rPr lang="zh-CN" altLang="en-US" sz="3000" b="1">
                <a:latin typeface="宋体" panose="02010600030101010101" pitchFamily="2" charset="-122"/>
              </a:rPr>
              <a:t>是相融合的</a:t>
            </a:r>
            <a:r>
              <a:rPr lang="zh-CN" altLang="zh-CN" sz="3000" b="1">
                <a:latin typeface="宋体" panose="02010600030101010101" pitchFamily="2" charset="-122"/>
              </a:rPr>
              <a:t>。</a:t>
            </a:r>
            <a:r>
              <a:rPr lang="zh-CN" altLang="en-US" sz="3000" b="1">
                <a:latin typeface="宋体" panose="02010600030101010101" pitchFamily="2" charset="-122"/>
              </a:rPr>
              <a:t>而摄影往往是从实用性和视觉美感出发的，</a:t>
            </a:r>
            <a:r>
              <a:rPr lang="zh-CN" altLang="zh-CN" sz="3000" b="1">
                <a:latin typeface="宋体" panose="02010600030101010101" pitchFamily="2" charset="-122"/>
              </a:rPr>
              <a:t>这也就意味着</a:t>
            </a:r>
            <a:r>
              <a:rPr lang="zh-CN" altLang="en-US" sz="3000" b="1">
                <a:latin typeface="宋体" panose="02010600030101010101" pitchFamily="2" charset="-122"/>
              </a:rPr>
              <a:t>山水画不会被</a:t>
            </a:r>
            <a:r>
              <a:rPr lang="zh-CN" altLang="zh-CN" sz="3000" b="1">
                <a:latin typeface="宋体" panose="02010600030101010101" pitchFamily="2" charset="-122"/>
              </a:rPr>
              <a:t>摄影</a:t>
            </a:r>
            <a:r>
              <a:rPr lang="zh-CN" altLang="en-US" sz="3000" b="1">
                <a:latin typeface="宋体" panose="02010600030101010101" pitchFamily="2" charset="-122"/>
              </a:rPr>
              <a:t>作品</a:t>
            </a:r>
            <a:r>
              <a:rPr lang="zh-CN" altLang="zh-CN" sz="3000" b="1">
                <a:latin typeface="宋体" panose="02010600030101010101" pitchFamily="2" charset="-122"/>
              </a:rPr>
              <a:t>所取代。</a:t>
            </a:r>
            <a:endParaRPr lang="zh-CN" altLang="zh-CN" sz="3000" b="1">
              <a:latin typeface="宋体" panose="02010600030101010101" pitchFamily="2" charset="-122"/>
            </a:endParaRPr>
          </a:p>
        </p:txBody>
      </p:sp>
    </p:spTree>
  </p:cSld>
  <p:clrMapOvr>
    <a:masterClrMapping/>
  </p:clrMapOvr>
  <p:transition>
    <p:random/>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文本框 6147"/>
          <p:cNvSpPr txBox="1">
            <a:spLocks noChangeArrowheads="1"/>
          </p:cNvSpPr>
          <p:nvPr/>
        </p:nvSpPr>
        <p:spPr bwMode="auto">
          <a:xfrm>
            <a:off x="0" y="676275"/>
            <a:ext cx="8383588" cy="641350"/>
          </a:xfrm>
          <a:prstGeom prst="rect">
            <a:avLst/>
          </a:prstGeom>
          <a:noFill/>
          <a:ln w="9525">
            <a:noFill/>
            <a:miter lim="800000"/>
          </a:ln>
        </p:spPr>
        <p:txBody>
          <a:bodyPr>
            <a:spAutoFit/>
          </a:bodyPr>
          <a:lstStyle/>
          <a:p>
            <a:pPr>
              <a:lnSpc>
                <a:spcPct val="120000"/>
              </a:lnSpc>
              <a:buClr>
                <a:srgbClr val="00CCFF"/>
              </a:buClr>
              <a:buFont typeface="Wingdings" panose="05000000000000000000" pitchFamily="2" charset="2"/>
              <a:buNone/>
            </a:pPr>
            <a:r>
              <a:rPr lang="zh-CN" altLang="en-US" sz="3000" b="1">
                <a:solidFill>
                  <a:srgbClr val="0000FF"/>
                </a:solidFill>
                <a:latin typeface="黑体" panose="02010609060101010101" charset="-122"/>
                <a:ea typeface="黑体" panose="02010609060101010101" charset="-122"/>
              </a:rPr>
              <a:t>探究：</a:t>
            </a:r>
            <a:r>
              <a:rPr lang="en-US" altLang="zh-CN" sz="3000" b="1">
                <a:solidFill>
                  <a:srgbClr val="0000FF"/>
                </a:solidFill>
                <a:latin typeface="黑体" panose="02010609060101010101" charset="-122"/>
                <a:ea typeface="黑体" panose="02010609060101010101" charset="-122"/>
              </a:rPr>
              <a:t>3.</a:t>
            </a:r>
            <a:r>
              <a:rPr lang="zh-CN" altLang="zh-CN" sz="3000" b="1">
                <a:solidFill>
                  <a:srgbClr val="0000FF"/>
                </a:solidFill>
                <a:latin typeface="黑体" panose="02010609060101010101" charset="-122"/>
                <a:ea typeface="黑体" panose="02010609060101010101" charset="-122"/>
              </a:rPr>
              <a:t>作者</a:t>
            </a:r>
            <a:r>
              <a:rPr lang="zh-CN" altLang="en-US" sz="3000" b="1">
                <a:solidFill>
                  <a:srgbClr val="0000FF"/>
                </a:solidFill>
                <a:latin typeface="黑体" panose="02010609060101010101" charset="-122"/>
                <a:ea typeface="黑体" panose="02010609060101010101" charset="-122"/>
              </a:rPr>
              <a:t>是如何论述获得意境的方法的？</a:t>
            </a:r>
            <a:endParaRPr lang="zh-CN" altLang="zh-CN" sz="3000" b="1">
              <a:solidFill>
                <a:srgbClr val="0000FF"/>
              </a:solidFill>
              <a:latin typeface="黑体" panose="02010609060101010101" charset="-122"/>
              <a:ea typeface="黑体" panose="02010609060101010101" charset="-122"/>
            </a:endParaRPr>
          </a:p>
        </p:txBody>
      </p:sp>
      <p:sp>
        <p:nvSpPr>
          <p:cNvPr id="3" name="文本框 2"/>
          <p:cNvSpPr txBox="1">
            <a:spLocks noChangeArrowheads="1"/>
          </p:cNvSpPr>
          <p:nvPr/>
        </p:nvSpPr>
        <p:spPr bwMode="auto">
          <a:xfrm>
            <a:off x="284163" y="1390650"/>
            <a:ext cx="8859837" cy="4699000"/>
          </a:xfrm>
          <a:prstGeom prst="rect">
            <a:avLst/>
          </a:prstGeom>
          <a:noFill/>
          <a:ln w="9525">
            <a:noFill/>
            <a:miter lim="800000"/>
          </a:ln>
        </p:spPr>
        <p:txBody>
          <a:bodyPr lIns="68580" tIns="34290" rIns="68580" bIns="34290">
            <a:spAutoFit/>
          </a:bodyPr>
          <a:lstStyle/>
          <a:p>
            <a:pPr>
              <a:lnSpc>
                <a:spcPct val="120000"/>
              </a:lnSpc>
              <a:spcBef>
                <a:spcPts val="1800"/>
              </a:spcBef>
              <a:buFont typeface="Arial" panose="020B0604020202020204" pitchFamily="34" charset="0"/>
              <a:buNone/>
            </a:pPr>
            <a:r>
              <a:rPr lang="en-US" altLang="zh-CN" sz="2400" b="1">
                <a:latin typeface="宋体" panose="02010600030101010101" pitchFamily="2" charset="-122"/>
              </a:rPr>
              <a:t>    </a:t>
            </a:r>
            <a:r>
              <a:rPr lang="zh-CN" altLang="en-US" sz="2400" b="1">
                <a:latin typeface="宋体" panose="02010600030101010101" pitchFamily="2" charset="-122"/>
              </a:rPr>
              <a:t>首先列举齐白石画虾的例子，论述只有</a:t>
            </a:r>
            <a:r>
              <a:rPr lang="zh-CN" altLang="en-US" sz="2400" b="1">
                <a:solidFill>
                  <a:srgbClr val="FF0000"/>
                </a:solidFill>
                <a:latin typeface="宋体" panose="02010600030101010101" pitchFamily="2" charset="-122"/>
              </a:rPr>
              <a:t>身临其境，长期观察，做到深入全面地认识对象，</a:t>
            </a:r>
            <a:r>
              <a:rPr lang="zh-CN" altLang="en-US" sz="2400" b="1">
                <a:latin typeface="宋体" panose="02010600030101010101" pitchFamily="2" charset="-122"/>
              </a:rPr>
              <a:t>才能把握对象的精神实质，赋予对象以生命，画出有意境的好画。</a:t>
            </a:r>
            <a:endParaRPr lang="zh-CN" altLang="en-US" sz="2400" b="1">
              <a:latin typeface="宋体" panose="02010600030101010101" pitchFamily="2" charset="-122"/>
            </a:endParaRPr>
          </a:p>
          <a:p>
            <a:pPr>
              <a:lnSpc>
                <a:spcPct val="120000"/>
              </a:lnSpc>
              <a:spcBef>
                <a:spcPts val="1800"/>
              </a:spcBef>
              <a:buFont typeface="Arial" panose="020B0604020202020204" pitchFamily="34" charset="0"/>
              <a:buNone/>
            </a:pPr>
            <a:r>
              <a:rPr lang="zh-CN" altLang="en-US" sz="2400" b="1">
                <a:latin typeface="宋体" panose="02010600030101010101" pitchFamily="2" charset="-122"/>
              </a:rPr>
              <a:t>然后列举毛主席诗词的高度境界来论述写景是为了写情，诗画创作要高于现实，从而获得意境。</a:t>
            </a:r>
            <a:endParaRPr lang="zh-CN" altLang="en-US" sz="2400" b="1">
              <a:latin typeface="宋体" panose="02010600030101010101" pitchFamily="2" charset="-122"/>
            </a:endParaRPr>
          </a:p>
          <a:p>
            <a:pPr>
              <a:lnSpc>
                <a:spcPct val="120000"/>
              </a:lnSpc>
              <a:spcBef>
                <a:spcPts val="1800"/>
              </a:spcBef>
              <a:buFont typeface="Arial" panose="020B0604020202020204" pitchFamily="34" charset="0"/>
              <a:buNone/>
            </a:pPr>
            <a:r>
              <a:rPr lang="zh-CN" altLang="en-US" sz="2400" b="1">
                <a:latin typeface="宋体" panose="02010600030101010101" pitchFamily="2" charset="-122"/>
              </a:rPr>
              <a:t>接着通过将五代画家荆浩与另一位作者进行对比，论述中国画注重长期观察从而</a:t>
            </a:r>
            <a:r>
              <a:rPr lang="zh-CN" altLang="en-US" sz="2400" b="1"/>
              <a:t>表现对象的精神实质这一特点，从而获得意境。</a:t>
            </a:r>
            <a:endParaRPr lang="zh-CN" altLang="en-US" sz="2400" b="1"/>
          </a:p>
          <a:p>
            <a:pPr>
              <a:lnSpc>
                <a:spcPct val="120000"/>
              </a:lnSpc>
              <a:spcBef>
                <a:spcPts val="1800"/>
              </a:spcBef>
              <a:buFont typeface="Arial" panose="020B0604020202020204" pitchFamily="34" charset="0"/>
              <a:buNone/>
            </a:pPr>
            <a:r>
              <a:rPr lang="zh-CN" altLang="en-US" sz="2400" b="1"/>
              <a:t>最后补充论述：山水画家要对所描绘景物有强烈的感情，没有深刻感受，就谈不到意境的独创性。</a:t>
            </a:r>
            <a:endParaRPr lang="zh-CN" altLang="en-US" sz="2400" b="1"/>
          </a:p>
        </p:txBody>
      </p:sp>
      <p:grpSp>
        <p:nvGrpSpPr>
          <p:cNvPr id="173060" name="Group 19"/>
          <p:cNvGrpSpPr/>
          <p:nvPr/>
        </p:nvGrpSpPr>
        <p:grpSpPr bwMode="auto">
          <a:xfrm>
            <a:off x="0" y="0"/>
            <a:ext cx="2319338" cy="700088"/>
            <a:chOff x="138" y="461"/>
            <a:chExt cx="1461" cy="441"/>
          </a:xfrm>
        </p:grpSpPr>
        <p:pic>
          <p:nvPicPr>
            <p:cNvPr id="173061" name="Picture 18" descr="未标题-1"/>
            <p:cNvPicPr>
              <a:picLocks noChangeAspect="1"/>
            </p:cNvPicPr>
            <p:nvPr/>
          </p:nvPicPr>
          <p:blipFill>
            <a:blip r:embed="rId1"/>
            <a:srcRect/>
            <a:stretch>
              <a:fillRect/>
            </a:stretch>
          </p:blipFill>
          <p:spPr bwMode="auto">
            <a:xfrm>
              <a:off x="138" y="461"/>
              <a:ext cx="1461" cy="441"/>
            </a:xfrm>
            <a:prstGeom prst="rect">
              <a:avLst/>
            </a:prstGeom>
            <a:noFill/>
            <a:ln w="9525">
              <a:noFill/>
              <a:miter lim="800000"/>
              <a:headEnd/>
              <a:tailEnd/>
            </a:ln>
          </p:spPr>
        </p:pic>
        <p:sp>
          <p:nvSpPr>
            <p:cNvPr id="173062" name="文本框 2"/>
            <p:cNvSpPr txBox="1">
              <a:spLocks noChangeArrowheads="1"/>
            </p:cNvSpPr>
            <p:nvPr/>
          </p:nvSpPr>
          <p:spPr bwMode="auto">
            <a:xfrm>
              <a:off x="476" y="509"/>
              <a:ext cx="1080" cy="327"/>
            </a:xfrm>
            <a:prstGeom prst="rect">
              <a:avLst/>
            </a:prstGeom>
            <a:noFill/>
            <a:ln w="9525">
              <a:noFill/>
              <a:miter lim="800000"/>
            </a:ln>
          </p:spPr>
          <p:txBody>
            <a:bodyPr>
              <a:spAutoFit/>
            </a:bodyPr>
            <a:lstStyle/>
            <a:p>
              <a:pPr algn="ctr">
                <a:buFont typeface="Arial" panose="020B0604020202020204" pitchFamily="34" charset="0"/>
                <a:buNone/>
              </a:pPr>
              <a:r>
                <a:rPr lang="zh-CN" altLang="en-US" sz="2800" b="1">
                  <a:solidFill>
                    <a:srgbClr val="0099CC"/>
                  </a:solidFill>
                  <a:latin typeface="黑体" panose="02010609060101010101" charset="-122"/>
                  <a:ea typeface="黑体" panose="02010609060101010101" charset="-122"/>
                </a:rPr>
                <a:t>细读感悟</a:t>
              </a:r>
              <a:endParaRPr lang="zh-CN" altLang="en-US" sz="2800" b="1">
                <a:solidFill>
                  <a:srgbClr val="0099CC"/>
                </a:solidFill>
                <a:latin typeface="黑体" panose="02010609060101010101" charset="-122"/>
                <a:ea typeface="黑体" panose="02010609060101010101" charset="-122"/>
              </a:endParaRPr>
            </a:p>
          </p:txBody>
        </p:sp>
      </p:gr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0593" name="文本框 6147"/>
          <p:cNvSpPr txBox="1">
            <a:spLocks noChangeArrowheads="1"/>
          </p:cNvSpPr>
          <p:nvPr/>
        </p:nvSpPr>
        <p:spPr bwMode="auto">
          <a:xfrm>
            <a:off x="241300" y="0"/>
            <a:ext cx="7583488" cy="1190625"/>
          </a:xfrm>
          <a:prstGeom prst="rect">
            <a:avLst/>
          </a:prstGeom>
          <a:noFill/>
          <a:ln w="9525">
            <a:noFill/>
            <a:miter lim="800000"/>
          </a:ln>
        </p:spPr>
        <p:txBody>
          <a:bodyPr>
            <a:spAutoFit/>
          </a:bodyPr>
          <a:lstStyle/>
          <a:p>
            <a:pPr>
              <a:lnSpc>
                <a:spcPct val="120000"/>
              </a:lnSpc>
              <a:buClr>
                <a:srgbClr val="00CCFF"/>
              </a:buClr>
              <a:buFont typeface="Wingdings" panose="05000000000000000000" pitchFamily="2" charset="2"/>
              <a:buNone/>
            </a:pPr>
            <a:r>
              <a:rPr lang="en-US" altLang="zh-CN" sz="3000" b="1">
                <a:solidFill>
                  <a:srgbClr val="0000FF"/>
                </a:solidFill>
                <a:latin typeface="黑体" panose="02010609060101010101" charset="-122"/>
                <a:ea typeface="黑体" panose="02010609060101010101" charset="-122"/>
              </a:rPr>
              <a:t>    </a:t>
            </a:r>
            <a:r>
              <a:rPr lang="zh-CN" altLang="en-US" sz="3000" b="1">
                <a:solidFill>
                  <a:srgbClr val="0000FF"/>
                </a:solidFill>
                <a:latin typeface="黑体" panose="02010609060101010101" charset="-122"/>
                <a:ea typeface="黑体" panose="02010609060101010101" charset="-122"/>
              </a:rPr>
              <a:t>探究：</a:t>
            </a:r>
            <a:r>
              <a:rPr lang="en-US" altLang="zh-CN" sz="3000" b="1">
                <a:solidFill>
                  <a:srgbClr val="0000FF"/>
                </a:solidFill>
                <a:latin typeface="黑体" panose="02010609060101010101" charset="-122"/>
                <a:ea typeface="黑体" panose="02010609060101010101" charset="-122"/>
              </a:rPr>
              <a:t>3.</a:t>
            </a:r>
            <a:r>
              <a:rPr lang="zh-CN" altLang="en-US" sz="3000" b="1">
                <a:solidFill>
                  <a:srgbClr val="0000FF"/>
                </a:solidFill>
                <a:latin typeface="黑体" panose="02010609060101010101" charset="-122"/>
                <a:ea typeface="黑体" panose="02010609060101010101" charset="-122"/>
              </a:rPr>
              <a:t>山水画创作的心得体会，对你的写作有哪些启示？</a:t>
            </a:r>
            <a:endParaRPr lang="zh-CN" altLang="zh-CN" sz="3000" b="1">
              <a:solidFill>
                <a:srgbClr val="0000FF"/>
              </a:solidFill>
              <a:latin typeface="黑体" panose="02010609060101010101" charset="-122"/>
              <a:ea typeface="黑体" panose="02010609060101010101" charset="-122"/>
            </a:endParaRPr>
          </a:p>
        </p:txBody>
      </p:sp>
      <p:sp>
        <p:nvSpPr>
          <p:cNvPr id="3" name="文本框 6147"/>
          <p:cNvSpPr txBox="1">
            <a:spLocks noChangeArrowheads="1"/>
          </p:cNvSpPr>
          <p:nvPr/>
        </p:nvSpPr>
        <p:spPr bwMode="auto">
          <a:xfrm>
            <a:off x="0" y="1250950"/>
            <a:ext cx="9144000" cy="4194175"/>
          </a:xfrm>
          <a:prstGeom prst="rect">
            <a:avLst/>
          </a:prstGeom>
          <a:noFill/>
          <a:ln w="9525">
            <a:noFill/>
            <a:miter lim="800000"/>
          </a:ln>
        </p:spPr>
        <p:txBody>
          <a:bodyPr>
            <a:spAutoFit/>
          </a:bodyPr>
          <a:lstStyle/>
          <a:p>
            <a:pPr>
              <a:lnSpc>
                <a:spcPct val="120000"/>
              </a:lnSpc>
              <a:buClr>
                <a:srgbClr val="00CCFF"/>
              </a:buClr>
              <a:buFont typeface="Wingdings" panose="05000000000000000000" pitchFamily="2" charset="2"/>
              <a:buNone/>
            </a:pPr>
            <a:r>
              <a:rPr lang="en-US" altLang="zh-CN" sz="2800" b="1">
                <a:latin typeface="宋体" panose="02010600030101010101" pitchFamily="2" charset="-122"/>
              </a:rPr>
              <a:t>1</a:t>
            </a:r>
            <a:r>
              <a:rPr lang="zh-CN" altLang="en-US" sz="2800" b="1">
                <a:latin typeface="宋体" panose="02010600030101010101" pitchFamily="2" charset="-122"/>
              </a:rPr>
              <a:t>、对客观对象不熟悉或不太熟悉，就一定画不出好画。</a:t>
            </a:r>
            <a:endParaRPr lang="zh-CN" altLang="en-US" sz="2800" b="1">
              <a:latin typeface="宋体" panose="02010600030101010101" pitchFamily="2" charset="-122"/>
            </a:endParaRPr>
          </a:p>
          <a:p>
            <a:pPr>
              <a:lnSpc>
                <a:spcPct val="120000"/>
              </a:lnSpc>
              <a:buClr>
                <a:srgbClr val="00CCFF"/>
              </a:buClr>
              <a:buFont typeface="Wingdings" panose="05000000000000000000" pitchFamily="2" charset="2"/>
              <a:buNone/>
            </a:pPr>
            <a:r>
              <a:rPr lang="zh-CN" altLang="en-US" sz="2800" b="1">
                <a:latin typeface="宋体" panose="02010600030101010101" pitchFamily="2" charset="-122"/>
              </a:rPr>
              <a:t>2、一棵树、一座山，观其精神实质，经过画家思想感情的夸张渲染，意境会更鲜明；木然地画画，是画不出好画的。</a:t>
            </a:r>
            <a:endParaRPr lang="zh-CN" altLang="en-US" sz="2800" b="1">
              <a:latin typeface="宋体" panose="02010600030101010101" pitchFamily="2" charset="-122"/>
            </a:endParaRPr>
          </a:p>
          <a:p>
            <a:pPr>
              <a:lnSpc>
                <a:spcPct val="120000"/>
              </a:lnSpc>
              <a:buClr>
                <a:srgbClr val="00CCFF"/>
              </a:buClr>
              <a:buFont typeface="Wingdings" panose="05000000000000000000" pitchFamily="2" charset="2"/>
              <a:buNone/>
            </a:pPr>
            <a:r>
              <a:rPr lang="zh-CN" altLang="en-US" sz="2800" b="1">
                <a:latin typeface="宋体" panose="02010600030101010101" pitchFamily="2" charset="-122"/>
              </a:rPr>
              <a:t>3、一个山水画家，对所描绘的景物 ，一定要有强烈、真挚、朴素的感情，说假话不行。</a:t>
            </a:r>
            <a:endParaRPr lang="zh-CN" altLang="en-US" sz="2800" b="1">
              <a:latin typeface="宋体" panose="02010600030101010101" pitchFamily="2" charset="-122"/>
            </a:endParaRPr>
          </a:p>
          <a:p>
            <a:pPr>
              <a:lnSpc>
                <a:spcPct val="120000"/>
              </a:lnSpc>
              <a:buClr>
                <a:srgbClr val="00CCFF"/>
              </a:buClr>
              <a:buFont typeface="Wingdings" panose="05000000000000000000" pitchFamily="2" charset="2"/>
              <a:buNone/>
            </a:pPr>
            <a:r>
              <a:rPr lang="zh-CN" altLang="en-US" sz="2800" b="1">
                <a:latin typeface="宋体" panose="02010600030101010101" pitchFamily="2" charset="-122"/>
              </a:rPr>
              <a:t>4、有的画家，没有深刻感受，没有表现自己亲身感受的强烈欲望，总是重复别人的，就谈不到意境的独创性。</a:t>
            </a:r>
            <a:endParaRPr lang="zh-CN" altLang="zh-CN" sz="2800" b="1">
              <a:latin typeface="宋体" panose="02010600030101010101" pitchFamily="2" charset="-122"/>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0" name=" 220"/>
          <p:cNvSpPr/>
          <p:nvPr/>
        </p:nvSpPr>
        <p:spPr>
          <a:xfrm>
            <a:off x="0" y="190500"/>
            <a:ext cx="2452688" cy="631825"/>
          </a:xfrm>
          <a:prstGeom prst="homePlate">
            <a:avLst/>
          </a:prstGeom>
        </p:spPr>
        <p:style>
          <a:lnRef idx="3">
            <a:schemeClr val="lt1"/>
          </a:lnRef>
          <a:fillRef idx="1">
            <a:schemeClr val="accent1"/>
          </a:fillRef>
          <a:effectRef idx="1">
            <a:schemeClr val="accent1"/>
          </a:effectRef>
          <a:fontRef idx="minor">
            <a:schemeClr val="lt1"/>
          </a:fontRef>
        </p:style>
        <p:txBody>
          <a:bodyPr anchor="ctr"/>
          <a:lstStyle/>
          <a:p>
            <a:pPr algn="ctr">
              <a:buFont typeface="Arial" panose="020B0604020202020204" pitchFamily="34" charset="0"/>
              <a:buNone/>
              <a:defRPr/>
            </a:pPr>
            <a:r>
              <a:rPr lang="zh-CN" altLang="en-US" sz="3200" b="1" noProof="1">
                <a:solidFill>
                  <a:srgbClr val="FFFFFF"/>
                </a:solidFill>
                <a:latin typeface="黑体" panose="02010609060101010101" charset="-122"/>
                <a:ea typeface="黑体" panose="02010609060101010101" charset="-122"/>
              </a:rPr>
              <a:t>欣赏</a:t>
            </a:r>
            <a:r>
              <a:rPr lang="en-US" altLang="zh-CN" sz="3200" b="1">
                <a:solidFill>
                  <a:srgbClr val="FFFFFF"/>
                </a:solidFill>
                <a:latin typeface="黑体" panose="02010609060101010101" charset="-122"/>
                <a:ea typeface="黑体" panose="02010609060101010101" charset="-122"/>
              </a:rPr>
              <a:t>延伸</a:t>
            </a:r>
            <a:endParaRPr lang="en-US" altLang="en-US" sz="3200" b="1" noProof="1">
              <a:solidFill>
                <a:srgbClr val="FFFFFF"/>
              </a:solidFill>
              <a:latin typeface="黑体" panose="02010609060101010101" charset="-122"/>
              <a:ea typeface="黑体" panose="02010609060101010101" charset="-122"/>
            </a:endParaRPr>
          </a:p>
        </p:txBody>
      </p:sp>
      <p:pic>
        <p:nvPicPr>
          <p:cNvPr id="111618" name="图片 1"/>
          <p:cNvPicPr>
            <a:picLocks noChangeAspect="1"/>
          </p:cNvPicPr>
          <p:nvPr/>
        </p:nvPicPr>
        <p:blipFill>
          <a:blip r:embed="rId1"/>
          <a:srcRect/>
          <a:stretch>
            <a:fillRect/>
          </a:stretch>
        </p:blipFill>
        <p:spPr bwMode="auto">
          <a:xfrm>
            <a:off x="1044575" y="1974850"/>
            <a:ext cx="6677025" cy="4316413"/>
          </a:xfrm>
          <a:prstGeom prst="rect">
            <a:avLst/>
          </a:prstGeom>
          <a:noFill/>
          <a:ln w="9525">
            <a:noFill/>
            <a:miter lim="800000"/>
            <a:headEnd/>
            <a:tailEnd/>
          </a:ln>
        </p:spPr>
      </p:pic>
      <p:sp>
        <p:nvSpPr>
          <p:cNvPr id="111619" name="文本框 1"/>
          <p:cNvSpPr txBox="1">
            <a:spLocks noChangeArrowheads="1"/>
          </p:cNvSpPr>
          <p:nvPr/>
        </p:nvSpPr>
        <p:spPr bwMode="auto">
          <a:xfrm>
            <a:off x="2609850" y="274638"/>
            <a:ext cx="6534150" cy="1350962"/>
          </a:xfrm>
          <a:prstGeom prst="rect">
            <a:avLst/>
          </a:prstGeom>
          <a:noFill/>
          <a:ln w="9525">
            <a:noFill/>
            <a:miter lim="800000"/>
          </a:ln>
        </p:spPr>
        <p:txBody>
          <a:bodyPr lIns="68580" tIns="34290" rIns="68580" bIns="34290">
            <a:spAutoFit/>
          </a:bodyPr>
          <a:lstStyle/>
          <a:p>
            <a:pPr>
              <a:spcBef>
                <a:spcPts val="1800"/>
              </a:spcBef>
              <a:buFont typeface="Arial" panose="020B0604020202020204" pitchFamily="34" charset="0"/>
              <a:buNone/>
            </a:pPr>
            <a:r>
              <a:rPr lang="zh-CN" altLang="en-US" sz="2800" b="1">
                <a:solidFill>
                  <a:srgbClr val="FF0000"/>
                </a:solidFill>
                <a:latin typeface="黑体" panose="02010609060101010101" charset="-122"/>
                <a:ea typeface="黑体" panose="02010609060101010101" charset="-122"/>
              </a:rPr>
              <a:t>运用课文中有关意境的论述，结合李可染的《万山红遍》，赏析毛泽东的</a:t>
            </a:r>
            <a:r>
              <a:rPr lang="en-US" altLang="zh-CN" sz="2800" b="1">
                <a:solidFill>
                  <a:srgbClr val="FF0000"/>
                </a:solidFill>
                <a:latin typeface="黑体" panose="02010609060101010101" charset="-122"/>
                <a:ea typeface="黑体" panose="02010609060101010101" charset="-122"/>
              </a:rPr>
              <a:t>《</a:t>
            </a:r>
            <a:r>
              <a:rPr lang="zh-CN" altLang="en-US" sz="2800" b="1">
                <a:solidFill>
                  <a:srgbClr val="FF0000"/>
                </a:solidFill>
                <a:latin typeface="黑体" panose="02010609060101010101" charset="-122"/>
                <a:ea typeface="黑体" panose="02010609060101010101" charset="-122"/>
              </a:rPr>
              <a:t>沁园春 长沙</a:t>
            </a:r>
            <a:r>
              <a:rPr lang="en-US" altLang="zh-CN" sz="2800" b="1">
                <a:solidFill>
                  <a:srgbClr val="FF0000"/>
                </a:solidFill>
                <a:latin typeface="黑体" panose="02010609060101010101" charset="-122"/>
                <a:ea typeface="黑体" panose="02010609060101010101" charset="-122"/>
              </a:rPr>
              <a:t>》</a:t>
            </a:r>
            <a:r>
              <a:rPr lang="zh-CN" altLang="en-US" sz="2800" b="1">
                <a:solidFill>
                  <a:srgbClr val="FF0000"/>
                </a:solidFill>
                <a:latin typeface="黑体" panose="02010609060101010101" charset="-122"/>
                <a:ea typeface="黑体" panose="02010609060101010101" charset="-122"/>
              </a:rPr>
              <a:t>。</a:t>
            </a:r>
            <a:endParaRPr lang="zh-CN" altLang="en-US" sz="2800" b="1">
              <a:solidFill>
                <a:srgbClr val="FF0000"/>
              </a:solidFill>
              <a:latin typeface="黑体" panose="02010609060101010101" charset="-122"/>
              <a:ea typeface="黑体" panose="02010609060101010101" charset="-122"/>
            </a:endParaRPr>
          </a:p>
        </p:txBody>
      </p:sp>
    </p:spTree>
  </p:cSld>
  <p:clrMapOvr>
    <a:masterClrMapping/>
  </p:clrMapOvr>
  <p:transition>
    <p:random/>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1" name="Rectangle 2"/>
          <p:cNvSpPr>
            <a:spLocks noGrp="1" noChangeArrowheads="1"/>
          </p:cNvSpPr>
          <p:nvPr>
            <p:ph type="title" idx="4294967295"/>
          </p:nvPr>
        </p:nvSpPr>
        <p:spPr bwMode="auto">
          <a:xfrm>
            <a:off x="-442913" y="201613"/>
            <a:ext cx="8229601" cy="793750"/>
          </a:xfrm>
          <a:prstGeom prst="rect">
            <a:avLst/>
          </a:prstGeom>
          <a:noFill/>
          <a:ln>
            <a:miter lim="800000"/>
          </a:ln>
        </p:spPr>
        <p:txBody>
          <a:bodyPr/>
          <a:lstStyle/>
          <a:p>
            <a:r>
              <a:rPr lang="zh-CN" altLang="en-US" b="1" smtClean="0"/>
              <a:t>沁园春</a:t>
            </a:r>
            <a:r>
              <a:rPr lang="en-US" altLang="zh-CN" b="1" smtClean="0"/>
              <a:t>·</a:t>
            </a:r>
            <a:r>
              <a:rPr lang="zh-CN" altLang="en-US" b="1" smtClean="0"/>
              <a:t>长沙  </a:t>
            </a:r>
            <a:r>
              <a:rPr lang="zh-CN" altLang="en-US" u="sng" smtClean="0">
                <a:hlinkClick r:id="rId1"/>
              </a:rPr>
              <a:t>毛泽东</a:t>
            </a:r>
            <a:endParaRPr lang="zh-CN" altLang="en-US" u="sng" smtClean="0"/>
          </a:p>
        </p:txBody>
      </p:sp>
      <p:sp>
        <p:nvSpPr>
          <p:cNvPr id="112642" name="Rectangle 3"/>
          <p:cNvSpPr>
            <a:spLocks noGrp="1" noChangeArrowheads="1"/>
          </p:cNvSpPr>
          <p:nvPr>
            <p:ph type="body" idx="4294967295"/>
          </p:nvPr>
        </p:nvSpPr>
        <p:spPr bwMode="auto">
          <a:xfrm>
            <a:off x="0" y="874713"/>
            <a:ext cx="9144000" cy="5381625"/>
          </a:xfrm>
          <a:prstGeom prst="rect">
            <a:avLst/>
          </a:prstGeom>
          <a:noFill/>
          <a:ln>
            <a:miter lim="800000"/>
          </a:ln>
        </p:spPr>
        <p:txBody>
          <a:bodyPr/>
          <a:lstStyle/>
          <a:p>
            <a:pPr>
              <a:lnSpc>
                <a:spcPct val="90000"/>
              </a:lnSpc>
              <a:buFont typeface="Arial" panose="020B0604020202020204" pitchFamily="34" charset="0"/>
              <a:buNone/>
            </a:pPr>
            <a:r>
              <a:rPr lang="zh-CN" altLang="en-US" sz="2400" b="1" smtClean="0">
                <a:solidFill>
                  <a:srgbClr val="6600FF"/>
                </a:solidFill>
              </a:rPr>
              <a:t>独立寒秋， 湘江北去， 橘子洲头。</a:t>
            </a:r>
            <a:endParaRPr lang="zh-CN" altLang="en-US" sz="2400" b="1" smtClean="0">
              <a:solidFill>
                <a:srgbClr val="6600FF"/>
              </a:solidFill>
            </a:endParaRPr>
          </a:p>
          <a:p>
            <a:pPr>
              <a:lnSpc>
                <a:spcPct val="90000"/>
              </a:lnSpc>
              <a:buFont typeface="Arial" panose="020B0604020202020204" pitchFamily="34" charset="0"/>
              <a:buNone/>
            </a:pPr>
            <a:r>
              <a:rPr lang="zh-CN" altLang="en-US" sz="2400" b="1" smtClean="0">
                <a:solidFill>
                  <a:srgbClr val="FF0000"/>
                </a:solidFill>
              </a:rPr>
              <a:t>看万山红遍， 层林尽染；</a:t>
            </a:r>
            <a:endParaRPr lang="zh-CN" altLang="en-US" sz="2400" b="1" smtClean="0">
              <a:solidFill>
                <a:srgbClr val="FF0000"/>
              </a:solidFill>
            </a:endParaRPr>
          </a:p>
          <a:p>
            <a:pPr>
              <a:lnSpc>
                <a:spcPct val="90000"/>
              </a:lnSpc>
              <a:buFont typeface="Arial" panose="020B0604020202020204" pitchFamily="34" charset="0"/>
              <a:buNone/>
            </a:pPr>
            <a:r>
              <a:rPr lang="zh-CN" altLang="en-US" sz="2400" b="1" smtClean="0">
                <a:solidFill>
                  <a:srgbClr val="FF0000"/>
                </a:solidFill>
              </a:rPr>
              <a:t> 漫江碧透， 百舸争流。</a:t>
            </a:r>
            <a:endParaRPr lang="zh-CN" altLang="en-US" sz="2400" b="1" smtClean="0">
              <a:solidFill>
                <a:srgbClr val="FF0000"/>
              </a:solidFill>
            </a:endParaRPr>
          </a:p>
          <a:p>
            <a:pPr>
              <a:lnSpc>
                <a:spcPct val="90000"/>
              </a:lnSpc>
              <a:buFont typeface="Arial" panose="020B0604020202020204" pitchFamily="34" charset="0"/>
              <a:buNone/>
            </a:pPr>
            <a:r>
              <a:rPr lang="zh-CN" altLang="en-US" sz="2400" b="1" smtClean="0">
                <a:solidFill>
                  <a:srgbClr val="6600FF"/>
                </a:solidFill>
              </a:rPr>
              <a:t>鹰击长空， 鱼翔浅底，</a:t>
            </a:r>
            <a:endParaRPr lang="zh-CN" altLang="en-US" sz="2400" b="1" smtClean="0">
              <a:solidFill>
                <a:srgbClr val="6600FF"/>
              </a:solidFill>
            </a:endParaRPr>
          </a:p>
          <a:p>
            <a:pPr>
              <a:lnSpc>
                <a:spcPct val="90000"/>
              </a:lnSpc>
              <a:buFont typeface="Arial" panose="020B0604020202020204" pitchFamily="34" charset="0"/>
              <a:buNone/>
            </a:pPr>
            <a:r>
              <a:rPr lang="zh-CN" altLang="en-US" sz="2400" b="1" smtClean="0">
                <a:solidFill>
                  <a:srgbClr val="6600FF"/>
                </a:solidFill>
              </a:rPr>
              <a:t> 万类霜天竞自由。</a:t>
            </a:r>
            <a:endParaRPr lang="zh-CN" altLang="en-US" sz="2400" b="1" smtClean="0">
              <a:solidFill>
                <a:srgbClr val="6600FF"/>
              </a:solidFill>
            </a:endParaRPr>
          </a:p>
          <a:p>
            <a:pPr>
              <a:lnSpc>
                <a:spcPct val="90000"/>
              </a:lnSpc>
              <a:buFont typeface="Arial" panose="020B0604020202020204" pitchFamily="34" charset="0"/>
              <a:buNone/>
            </a:pPr>
            <a:r>
              <a:rPr lang="zh-CN" altLang="en-US" sz="2400" b="1" smtClean="0">
                <a:solidFill>
                  <a:srgbClr val="6600FF"/>
                </a:solidFill>
              </a:rPr>
              <a:t>怅寥廓， 问苍茫大地， 谁主沉浮？</a:t>
            </a:r>
            <a:endParaRPr lang="zh-CN" altLang="en-US" sz="2400" b="1" smtClean="0">
              <a:solidFill>
                <a:srgbClr val="6600FF"/>
              </a:solidFill>
            </a:endParaRPr>
          </a:p>
          <a:p>
            <a:pPr>
              <a:lnSpc>
                <a:spcPct val="90000"/>
              </a:lnSpc>
            </a:pPr>
            <a:endParaRPr lang="zh-CN" altLang="en-US" sz="2400" b="1" smtClean="0">
              <a:solidFill>
                <a:srgbClr val="6600FF"/>
              </a:solidFill>
            </a:endParaRPr>
          </a:p>
          <a:p>
            <a:pPr>
              <a:lnSpc>
                <a:spcPct val="90000"/>
              </a:lnSpc>
              <a:buFont typeface="Arial" panose="020B0604020202020204" pitchFamily="34" charset="0"/>
              <a:buNone/>
            </a:pPr>
            <a:r>
              <a:rPr lang="zh-CN" altLang="en-US" sz="2400" b="1" smtClean="0">
                <a:solidFill>
                  <a:srgbClr val="6600FF"/>
                </a:solidFill>
              </a:rPr>
              <a:t>携来百侣曾游， 忆往昔峥嵘岁月稠。</a:t>
            </a:r>
            <a:endParaRPr lang="zh-CN" altLang="en-US" sz="2400" b="1" smtClean="0">
              <a:solidFill>
                <a:srgbClr val="6600FF"/>
              </a:solidFill>
            </a:endParaRPr>
          </a:p>
          <a:p>
            <a:pPr>
              <a:lnSpc>
                <a:spcPct val="90000"/>
              </a:lnSpc>
              <a:buFont typeface="Arial" panose="020B0604020202020204" pitchFamily="34" charset="0"/>
              <a:buNone/>
            </a:pPr>
            <a:r>
              <a:rPr lang="zh-CN" altLang="en-US" sz="2400" b="1" smtClean="0">
                <a:solidFill>
                  <a:srgbClr val="6600FF"/>
                </a:solidFill>
              </a:rPr>
              <a:t>恰同学少年， 风华正茂； </a:t>
            </a:r>
            <a:endParaRPr lang="zh-CN" altLang="en-US" sz="2400" b="1" smtClean="0">
              <a:solidFill>
                <a:srgbClr val="6600FF"/>
              </a:solidFill>
            </a:endParaRPr>
          </a:p>
          <a:p>
            <a:pPr>
              <a:lnSpc>
                <a:spcPct val="90000"/>
              </a:lnSpc>
              <a:buFont typeface="Arial" panose="020B0604020202020204" pitchFamily="34" charset="0"/>
              <a:buNone/>
            </a:pPr>
            <a:r>
              <a:rPr lang="zh-CN" altLang="en-US" sz="2400" b="1" smtClean="0">
                <a:solidFill>
                  <a:srgbClr val="6600FF"/>
                </a:solidFill>
              </a:rPr>
              <a:t>书生意气， 挥斥方遒。</a:t>
            </a:r>
            <a:endParaRPr lang="zh-CN" altLang="en-US" sz="2400" b="1" smtClean="0">
              <a:solidFill>
                <a:srgbClr val="6600FF"/>
              </a:solidFill>
            </a:endParaRPr>
          </a:p>
          <a:p>
            <a:pPr>
              <a:lnSpc>
                <a:spcPct val="90000"/>
              </a:lnSpc>
              <a:buFont typeface="Arial" panose="020B0604020202020204" pitchFamily="34" charset="0"/>
              <a:buNone/>
            </a:pPr>
            <a:r>
              <a:rPr lang="zh-CN" altLang="en-US" sz="2400" b="1" smtClean="0">
                <a:solidFill>
                  <a:srgbClr val="6600FF"/>
                </a:solidFill>
              </a:rPr>
              <a:t>指点江山， 激扬文字， </a:t>
            </a:r>
            <a:endParaRPr lang="zh-CN" altLang="en-US" sz="2400" b="1" smtClean="0">
              <a:solidFill>
                <a:srgbClr val="6600FF"/>
              </a:solidFill>
            </a:endParaRPr>
          </a:p>
          <a:p>
            <a:pPr>
              <a:lnSpc>
                <a:spcPct val="90000"/>
              </a:lnSpc>
              <a:buFont typeface="Arial" panose="020B0604020202020204" pitchFamily="34" charset="0"/>
              <a:buNone/>
            </a:pPr>
            <a:r>
              <a:rPr lang="zh-CN" altLang="en-US" sz="2400" b="1" smtClean="0">
                <a:solidFill>
                  <a:srgbClr val="6600FF"/>
                </a:solidFill>
              </a:rPr>
              <a:t>粪土当年万户侯。</a:t>
            </a:r>
            <a:endParaRPr lang="zh-CN" altLang="en-US" sz="2400" b="1" smtClean="0">
              <a:solidFill>
                <a:srgbClr val="6600FF"/>
              </a:solidFill>
            </a:endParaRPr>
          </a:p>
          <a:p>
            <a:pPr>
              <a:lnSpc>
                <a:spcPct val="90000"/>
              </a:lnSpc>
              <a:buFont typeface="Arial" panose="020B0604020202020204" pitchFamily="34" charset="0"/>
              <a:buNone/>
            </a:pPr>
            <a:r>
              <a:rPr lang="zh-CN" altLang="en-US" sz="2400" b="1" smtClean="0">
                <a:solidFill>
                  <a:srgbClr val="6600FF"/>
                </a:solidFill>
              </a:rPr>
              <a:t>曾记否， 到中流击水， 浪遏飞舟？</a:t>
            </a:r>
            <a:endParaRPr lang="zh-CN" altLang="en-US" sz="2400" b="1" smtClean="0">
              <a:solidFill>
                <a:srgbClr val="6600FF"/>
              </a:solidFill>
            </a:endParaRPr>
          </a:p>
        </p:txBody>
      </p:sp>
    </p:spTree>
  </p:cSld>
  <p:clrMapOvr>
    <a:masterClrMapping/>
  </p:clrMapOvr>
  <p:transition>
    <p:random/>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1" name="Rectangle 3"/>
          <p:cNvSpPr>
            <a:spLocks noGrp="1" noChangeArrowheads="1"/>
          </p:cNvSpPr>
          <p:nvPr>
            <p:ph type="body" idx="4294967295"/>
          </p:nvPr>
        </p:nvSpPr>
        <p:spPr bwMode="auto">
          <a:xfrm>
            <a:off x="457200" y="446088"/>
            <a:ext cx="8686800" cy="6208712"/>
          </a:xfrm>
          <a:prstGeom prst="rect">
            <a:avLst/>
          </a:prstGeom>
          <a:noFill/>
          <a:ln>
            <a:miter lim="800000"/>
          </a:ln>
        </p:spPr>
        <p:txBody>
          <a:bodyPr/>
          <a:lstStyle/>
          <a:p>
            <a:pPr>
              <a:lnSpc>
                <a:spcPct val="80000"/>
              </a:lnSpc>
            </a:pPr>
            <a:r>
              <a:rPr lang="zh-CN" altLang="en-US" sz="2800" b="1" smtClean="0"/>
              <a:t>在中国的</a:t>
            </a:r>
            <a:r>
              <a:rPr lang="zh-CN" altLang="en-US" sz="2800" b="1" u="sng" smtClean="0">
                <a:hlinkClick r:id="rId1"/>
              </a:rPr>
              <a:t>诗</a:t>
            </a:r>
            <a:r>
              <a:rPr lang="zh-CN" altLang="en-US" sz="2800" b="1" smtClean="0"/>
              <a:t>史上，第一个大量描绘自然美，并把对自然美的描绘和对国家和人民的命运的关切结合起来的诗人是</a:t>
            </a:r>
            <a:r>
              <a:rPr lang="zh-CN" altLang="en-US" sz="2800" b="1" u="sng" smtClean="0">
                <a:hlinkClick r:id="rId2"/>
              </a:rPr>
              <a:t>屈原</a:t>
            </a:r>
            <a:r>
              <a:rPr lang="zh-CN" altLang="en-US" sz="2800" b="1" smtClean="0"/>
              <a:t>。这是中国古典诗歌的一个优良传统。</a:t>
            </a:r>
            <a:endParaRPr lang="zh-CN" altLang="en-US" sz="2800" b="1" smtClean="0"/>
          </a:p>
          <a:p>
            <a:pPr>
              <a:lnSpc>
                <a:spcPct val="80000"/>
              </a:lnSpc>
            </a:pPr>
            <a:r>
              <a:rPr lang="zh-CN" altLang="en-US" sz="2800" b="1" smtClean="0"/>
              <a:t>毛泽东的诗词继承了这个优良传统。他善于把</a:t>
            </a:r>
            <a:r>
              <a:rPr lang="zh-CN" altLang="en-US" sz="2800" b="1" smtClean="0">
                <a:solidFill>
                  <a:srgbClr val="FF0000"/>
                </a:solidFill>
              </a:rPr>
              <a:t>自然美与社会美</a:t>
            </a:r>
            <a:r>
              <a:rPr lang="zh-CN" altLang="en-US" sz="2800" b="1" smtClean="0"/>
              <a:t>融为一体，</a:t>
            </a:r>
            <a:endParaRPr lang="zh-CN" altLang="en-US" sz="2800" b="1" smtClean="0"/>
          </a:p>
          <a:p>
            <a:pPr>
              <a:lnSpc>
                <a:spcPct val="80000"/>
              </a:lnSpc>
            </a:pPr>
            <a:r>
              <a:rPr lang="zh-CN" altLang="en-US" sz="2800" b="1" smtClean="0"/>
              <a:t>这首词通过对长沙秋景的描绘和对青年时代革命斗</a:t>
            </a:r>
            <a:endParaRPr lang="zh-CN" altLang="en-US" sz="2800" b="1" smtClean="0"/>
          </a:p>
          <a:p>
            <a:pPr>
              <a:lnSpc>
                <a:spcPct val="80000"/>
              </a:lnSpc>
            </a:pPr>
            <a:r>
              <a:rPr lang="zh-CN" altLang="en-US" sz="2800" b="1" smtClean="0"/>
              <a:t>争生活的回忆，提出了</a:t>
            </a:r>
            <a:r>
              <a:rPr lang="zh-CN" altLang="en-US" sz="2800" b="1" smtClean="0">
                <a:solidFill>
                  <a:srgbClr val="FF0000"/>
                </a:solidFill>
              </a:rPr>
              <a:t>“谁主沉浮”</a:t>
            </a:r>
            <a:r>
              <a:rPr lang="zh-CN" altLang="en-US" sz="2800" b="1" smtClean="0"/>
              <a:t>的问题，</a:t>
            </a:r>
            <a:r>
              <a:rPr lang="zh-CN" altLang="en-US" sz="2800" b="1" smtClean="0">
                <a:solidFill>
                  <a:srgbClr val="6600FF"/>
                </a:solidFill>
              </a:rPr>
              <a:t>抒发了对中华民族前途的乐观主义精神和以天下事为己任的豪情壮志。</a:t>
            </a:r>
            <a:endParaRPr lang="zh-CN" altLang="en-US" sz="2800" b="1" smtClean="0">
              <a:solidFill>
                <a:srgbClr val="6600FF"/>
              </a:solidFill>
            </a:endParaRPr>
          </a:p>
          <a:p>
            <a:pPr>
              <a:lnSpc>
                <a:spcPct val="80000"/>
              </a:lnSpc>
            </a:pPr>
            <a:r>
              <a:rPr lang="zh-CN" altLang="en-US" sz="2800" b="1" smtClean="0"/>
              <a:t>特别是本词的最后三句，以设问结尾，巧妙回答了</a:t>
            </a:r>
            <a:endParaRPr lang="zh-CN" altLang="en-US" sz="2800" b="1" smtClean="0"/>
          </a:p>
          <a:p>
            <a:pPr>
              <a:lnSpc>
                <a:spcPct val="80000"/>
              </a:lnSpc>
              <a:buFont typeface="Arial" panose="020B0604020202020204" pitchFamily="34" charset="0"/>
              <a:buNone/>
            </a:pPr>
            <a:r>
              <a:rPr lang="zh-CN" altLang="en-US" sz="2800" b="1" smtClean="0"/>
              <a:t>   “谁主沉浮”的问题。正像当年中流击水那样，勇敢地投身到革命的风浪中，激流勇进。</a:t>
            </a:r>
            <a:endParaRPr lang="zh-CN" altLang="en-US" sz="2800" b="1" smtClean="0"/>
          </a:p>
          <a:p>
            <a:pPr>
              <a:lnSpc>
                <a:spcPct val="80000"/>
              </a:lnSpc>
              <a:buFont typeface="Arial" panose="020B0604020202020204" pitchFamily="34" charset="0"/>
              <a:buNone/>
            </a:pPr>
            <a:br>
              <a:rPr lang="zh-CN" altLang="en-US" sz="2000" smtClean="0"/>
            </a:br>
            <a:endParaRPr lang="zh-CN" altLang="en-US" sz="2000" smtClean="0"/>
          </a:p>
        </p:txBody>
      </p:sp>
    </p:spTree>
  </p:cSld>
  <p:clrMapOvr>
    <a:masterClrMapping/>
  </p:clrMapOvr>
  <p:transition>
    <p:random/>
  </p:transition>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3665" name="文本框 6147"/>
          <p:cNvSpPr txBox="1">
            <a:spLocks noChangeArrowheads="1"/>
          </p:cNvSpPr>
          <p:nvPr/>
        </p:nvSpPr>
        <p:spPr bwMode="auto">
          <a:xfrm>
            <a:off x="1160463" y="846138"/>
            <a:ext cx="6596062" cy="4573587"/>
          </a:xfrm>
          <a:prstGeom prst="rect">
            <a:avLst/>
          </a:prstGeom>
          <a:noFill/>
          <a:ln w="9525">
            <a:noFill/>
            <a:miter lim="800000"/>
          </a:ln>
        </p:spPr>
        <p:txBody>
          <a:bodyPr>
            <a:spAutoFit/>
          </a:bodyPr>
          <a:lstStyle/>
          <a:p>
            <a:pPr>
              <a:lnSpc>
                <a:spcPct val="130000"/>
              </a:lnSpc>
              <a:buClr>
                <a:srgbClr val="00CCFF"/>
              </a:buClr>
              <a:buFont typeface="Wingdings" panose="05000000000000000000" pitchFamily="2" charset="2"/>
              <a:buNone/>
            </a:pPr>
            <a:r>
              <a:rPr lang="en-US" altLang="zh-CN" sz="2800" b="1">
                <a:latin typeface="宋体" panose="02010600030101010101" pitchFamily="2" charset="-122"/>
              </a:rPr>
              <a:t>    </a:t>
            </a:r>
            <a:r>
              <a:rPr lang="zh-CN" altLang="zh-CN" sz="2800" b="1">
                <a:latin typeface="宋体" panose="02010600030101010101" pitchFamily="2" charset="-122"/>
              </a:rPr>
              <a:t>“看万山红遍、层林尽染”是毛泽东词作《沁园春·长沙》中的名句，描述了深秋时分，湘江之滨的岳麓山漫山古树皆红的壮丽奇景。</a:t>
            </a:r>
            <a:r>
              <a:rPr lang="en-US" altLang="zh-CN" sz="2800" b="1">
                <a:latin typeface="宋体" panose="02010600030101010101" pitchFamily="2" charset="-122"/>
              </a:rPr>
              <a:t>“</a:t>
            </a:r>
            <a:r>
              <a:rPr lang="zh-CN" altLang="zh-CN" sz="2800" b="1">
                <a:latin typeface="宋体" panose="02010600030101010101" pitchFamily="2" charset="-122"/>
              </a:rPr>
              <a:t>万山红遍”这一题材其实很少有画家敢尝试。一方面，“万山”之意境颇为辽阔深远，极大地考验着画家的空间驾驭能力，若非胸有千山万壑，则根本无法表现“万山”；</a:t>
            </a:r>
            <a:endParaRPr lang="zh-CN" altLang="zh-CN" sz="2800" b="1">
              <a:latin typeface="宋体" panose="02010600030101010101" pitchFamily="2" charset="-122"/>
            </a:endParaRPr>
          </a:p>
        </p:txBody>
      </p:sp>
    </p:spTree>
  </p:cSld>
  <p:clrMapOvr>
    <a:masterClrMapping/>
  </p:clrMapOvr>
  <p:transition>
    <p:random/>
  </p:transition>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5713" name="文本框 6147"/>
          <p:cNvSpPr txBox="1">
            <a:spLocks noChangeArrowheads="1"/>
          </p:cNvSpPr>
          <p:nvPr/>
        </p:nvSpPr>
        <p:spPr bwMode="auto">
          <a:xfrm>
            <a:off x="863600" y="866775"/>
            <a:ext cx="7280275" cy="5092700"/>
          </a:xfrm>
          <a:prstGeom prst="rect">
            <a:avLst/>
          </a:prstGeom>
          <a:noFill/>
          <a:ln w="9525">
            <a:noFill/>
            <a:miter lim="800000"/>
          </a:ln>
        </p:spPr>
        <p:txBody>
          <a:bodyPr>
            <a:spAutoFit/>
          </a:bodyPr>
          <a:lstStyle/>
          <a:p>
            <a:pPr>
              <a:lnSpc>
                <a:spcPct val="130000"/>
              </a:lnSpc>
              <a:buClr>
                <a:srgbClr val="00CCFF"/>
              </a:buClr>
              <a:buFont typeface="Wingdings" panose="05000000000000000000" pitchFamily="2" charset="2"/>
              <a:buNone/>
            </a:pPr>
            <a:r>
              <a:rPr lang="en-US" altLang="zh-CN" sz="2800" b="1">
                <a:latin typeface="宋体" panose="02010600030101010101" pitchFamily="2" charset="-122"/>
              </a:rPr>
              <a:t>    </a:t>
            </a:r>
            <a:r>
              <a:rPr lang="zh-CN" altLang="zh-CN" sz="2800" b="1">
                <a:latin typeface="宋体" panose="02010600030101010101" pitchFamily="2" charset="-122"/>
              </a:rPr>
              <a:t>1954年李可染踏上写生之旅，从江南到桂林，从中国到欧洲，可谓千山万水走过；1960年先生重回画室时，已然是胸中有丘壑。这时，他动笔作出此画，而“红遍”的问题也在此间解决了。他采取了大面积使用朱砂来表现秋色的方法，红为主调，以墨作底，既强调了“遍”字，</a:t>
            </a:r>
            <a:r>
              <a:rPr lang="zh-CN" altLang="zh-CN" sz="2800" b="1">
                <a:solidFill>
                  <a:srgbClr val="FF0000"/>
                </a:solidFill>
                <a:latin typeface="宋体" panose="02010600030101010101" pitchFamily="2" charset="-122"/>
              </a:rPr>
              <a:t>同时也使秋色更红火、更热烈，</a:t>
            </a:r>
            <a:r>
              <a:rPr lang="zh-CN" altLang="en-US" sz="2800" b="1">
                <a:solidFill>
                  <a:srgbClr val="FF0000"/>
                </a:solidFill>
                <a:latin typeface="宋体" panose="02010600030101010101" pitchFamily="2" charset="-122"/>
              </a:rPr>
              <a:t>更能表现对</a:t>
            </a:r>
            <a:r>
              <a:rPr lang="zh-CN" altLang="zh-CN" sz="2800" b="1">
                <a:solidFill>
                  <a:srgbClr val="FF0000"/>
                </a:solidFill>
                <a:latin typeface="宋体" panose="02010600030101010101" pitchFamily="2" charset="-122"/>
              </a:rPr>
              <a:t>中华民族前途的乐观主义精神和以天下事为己任的豪情壮志。</a:t>
            </a:r>
            <a:endParaRPr lang="zh-CN" altLang="zh-CN" sz="2800" b="1">
              <a:solidFill>
                <a:srgbClr val="FF0000"/>
              </a:solidFill>
              <a:latin typeface="宋体" panose="02010600030101010101" pitchFamily="2" charset="-122"/>
            </a:endParaRPr>
          </a:p>
        </p:txBody>
      </p:sp>
    </p:spTree>
  </p:cSld>
  <p:clrMapOvr>
    <a:masterClrMapping/>
  </p:clrMapOvr>
  <p:transition>
    <p:random/>
  </p:transition>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文本框 2"/>
          <p:cNvSpPr txBox="1">
            <a:spLocks noChangeArrowheads="1"/>
          </p:cNvSpPr>
          <p:nvPr/>
        </p:nvSpPr>
        <p:spPr bwMode="auto">
          <a:xfrm>
            <a:off x="1333500" y="2147888"/>
            <a:ext cx="6376988" cy="2079625"/>
          </a:xfrm>
          <a:prstGeom prst="rect">
            <a:avLst/>
          </a:prstGeom>
          <a:noFill/>
          <a:ln w="9525">
            <a:noFill/>
            <a:miter lim="800000"/>
          </a:ln>
        </p:spPr>
        <p:txBody>
          <a:bodyPr lIns="68580" tIns="34290" rIns="68580" bIns="34290">
            <a:spAutoFit/>
          </a:bodyPr>
          <a:lstStyle/>
          <a:p>
            <a:pPr>
              <a:spcBef>
                <a:spcPts val="1800"/>
              </a:spcBef>
              <a:buFont typeface="Arial" panose="020B0604020202020204" pitchFamily="34" charset="0"/>
              <a:buNone/>
            </a:pPr>
            <a:r>
              <a:rPr lang="zh-CN" altLang="en-US" sz="4400" b="1">
                <a:solidFill>
                  <a:srgbClr val="0000FF"/>
                </a:solidFill>
                <a:latin typeface="宋体" panose="02010600030101010101" pitchFamily="2" charset="-122"/>
              </a:rPr>
              <a:t>请你从诗歌意境的角度，再赏析一首自己喜欢的古诗词。</a:t>
            </a:r>
            <a:endParaRPr lang="zh-CN" altLang="en-US" sz="4400" b="1">
              <a:latin typeface="宋体" panose="02010600030101010101" pitchFamily="2" charset="-122"/>
            </a:endParaRPr>
          </a:p>
        </p:txBody>
      </p:sp>
      <p:grpSp>
        <p:nvGrpSpPr>
          <p:cNvPr id="116747" name="Group 19"/>
          <p:cNvGrpSpPr/>
          <p:nvPr/>
        </p:nvGrpSpPr>
        <p:grpSpPr bwMode="auto">
          <a:xfrm>
            <a:off x="363538" y="522288"/>
            <a:ext cx="3887787" cy="946150"/>
            <a:chOff x="138" y="461"/>
            <a:chExt cx="1461" cy="441"/>
          </a:xfrm>
        </p:grpSpPr>
        <p:pic>
          <p:nvPicPr>
            <p:cNvPr id="116748" name="Picture 18" descr="未标题-1"/>
            <p:cNvPicPr>
              <a:picLocks noChangeAspect="1"/>
            </p:cNvPicPr>
            <p:nvPr/>
          </p:nvPicPr>
          <p:blipFill>
            <a:blip r:embed="rId1"/>
            <a:srcRect/>
            <a:stretch>
              <a:fillRect/>
            </a:stretch>
          </p:blipFill>
          <p:spPr bwMode="auto">
            <a:xfrm>
              <a:off x="138" y="461"/>
              <a:ext cx="1461" cy="441"/>
            </a:xfrm>
            <a:prstGeom prst="rect">
              <a:avLst/>
            </a:prstGeom>
            <a:noFill/>
            <a:ln w="9525">
              <a:noFill/>
              <a:miter lim="800000"/>
              <a:headEnd/>
              <a:tailEnd/>
            </a:ln>
          </p:spPr>
        </p:pic>
        <p:sp>
          <p:nvSpPr>
            <p:cNvPr id="116749" name="文本框 2"/>
            <p:cNvSpPr txBox="1">
              <a:spLocks noChangeArrowheads="1"/>
            </p:cNvSpPr>
            <p:nvPr/>
          </p:nvSpPr>
          <p:spPr bwMode="auto">
            <a:xfrm>
              <a:off x="476" y="509"/>
              <a:ext cx="1080" cy="270"/>
            </a:xfrm>
            <a:prstGeom prst="rect">
              <a:avLst/>
            </a:prstGeom>
            <a:noFill/>
            <a:ln w="9525">
              <a:noFill/>
              <a:miter lim="800000"/>
            </a:ln>
          </p:spPr>
          <p:txBody>
            <a:bodyPr>
              <a:spAutoFit/>
            </a:bodyPr>
            <a:lstStyle/>
            <a:p>
              <a:pPr algn="ctr">
                <a:buFont typeface="Arial" panose="020B0604020202020204" pitchFamily="34" charset="0"/>
                <a:buNone/>
              </a:pPr>
              <a:r>
                <a:rPr lang="zh-CN" altLang="en-US" sz="3200" b="1">
                  <a:solidFill>
                    <a:srgbClr val="FF0000"/>
                  </a:solidFill>
                  <a:latin typeface="黑体" panose="02010609060101010101" charset="-122"/>
                  <a:ea typeface="黑体" panose="02010609060101010101" charset="-122"/>
                </a:rPr>
                <a:t>拓展延伸</a:t>
              </a:r>
              <a:endParaRPr lang="zh-CN" altLang="en-US" sz="3200" b="1">
                <a:solidFill>
                  <a:srgbClr val="FF0000"/>
                </a:solidFill>
                <a:latin typeface="黑体" panose="02010609060101010101" charset="-122"/>
                <a:ea typeface="黑体" panose="02010609060101010101" charset="-122"/>
              </a:endParaRPr>
            </a:p>
          </p:txBody>
        </p:sp>
      </p:gr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514" name="Picture 8" descr="http://pic.baike.soso.com/p/20131119/20131119153020-1277354975.jpg"/>
          <p:cNvPicPr>
            <a:picLocks noChangeAspect="1"/>
          </p:cNvPicPr>
          <p:nvPr>
            <p:ph type="body" idx="1"/>
          </p:nvPr>
        </p:nvPicPr>
        <p:blipFill>
          <a:blip r:embed="rId1"/>
          <a:srcRect/>
          <a:stretch>
            <a:fillRect/>
          </a:stretch>
        </p:blipFill>
        <p:spPr>
          <a:xfrm>
            <a:off x="0" y="0"/>
            <a:ext cx="4687888" cy="6858000"/>
          </a:xfrm>
        </p:spPr>
      </p:pic>
      <p:sp>
        <p:nvSpPr>
          <p:cNvPr id="100354" name="Text Box 5"/>
          <p:cNvSpPr txBox="1">
            <a:spLocks noChangeArrowheads="1"/>
          </p:cNvSpPr>
          <p:nvPr/>
        </p:nvSpPr>
        <p:spPr bwMode="auto">
          <a:xfrm>
            <a:off x="5772150" y="727075"/>
            <a:ext cx="873125" cy="5026025"/>
          </a:xfrm>
          <a:prstGeom prst="rect">
            <a:avLst/>
          </a:prstGeom>
          <a:noFill/>
          <a:ln w="9525">
            <a:noFill/>
            <a:miter lim="800000"/>
          </a:ln>
        </p:spPr>
        <p:txBody>
          <a:bodyPr wrap="none">
            <a:spAutoFit/>
          </a:bodyPr>
          <a:lstStyle/>
          <a:p>
            <a:r>
              <a:rPr lang="zh-CN" altLang="en-US" sz="5400" b="1">
                <a:solidFill>
                  <a:srgbClr val="6600FF"/>
                </a:solidFill>
              </a:rPr>
              <a:t>杏</a:t>
            </a:r>
            <a:endParaRPr lang="zh-CN" altLang="en-US" sz="5400" b="1">
              <a:solidFill>
                <a:srgbClr val="6600FF"/>
              </a:solidFill>
            </a:endParaRPr>
          </a:p>
          <a:p>
            <a:r>
              <a:rPr lang="zh-CN" altLang="en-US" sz="5400" b="1">
                <a:solidFill>
                  <a:srgbClr val="6600FF"/>
                </a:solidFill>
              </a:rPr>
              <a:t>花</a:t>
            </a:r>
            <a:endParaRPr lang="zh-CN" altLang="en-US" sz="5400" b="1">
              <a:solidFill>
                <a:srgbClr val="6600FF"/>
              </a:solidFill>
            </a:endParaRPr>
          </a:p>
          <a:p>
            <a:r>
              <a:rPr lang="zh-CN" altLang="en-US" sz="5400" b="1">
                <a:solidFill>
                  <a:srgbClr val="6600FF"/>
                </a:solidFill>
              </a:rPr>
              <a:t>春</a:t>
            </a:r>
            <a:endParaRPr lang="zh-CN" altLang="en-US" sz="5400" b="1">
              <a:solidFill>
                <a:srgbClr val="6600FF"/>
              </a:solidFill>
            </a:endParaRPr>
          </a:p>
          <a:p>
            <a:r>
              <a:rPr lang="zh-CN" altLang="en-US" sz="5400" b="1">
                <a:solidFill>
                  <a:srgbClr val="6600FF"/>
                </a:solidFill>
              </a:rPr>
              <a:t>雨</a:t>
            </a:r>
            <a:endParaRPr lang="zh-CN" altLang="en-US" sz="5400" b="1">
              <a:solidFill>
                <a:srgbClr val="6600FF"/>
              </a:solidFill>
            </a:endParaRPr>
          </a:p>
          <a:p>
            <a:r>
              <a:rPr lang="zh-CN" altLang="en-US" sz="5400" b="1">
                <a:solidFill>
                  <a:srgbClr val="6600FF"/>
                </a:solidFill>
              </a:rPr>
              <a:t>江</a:t>
            </a:r>
            <a:endParaRPr lang="zh-CN" altLang="en-US" sz="5400" b="1">
              <a:solidFill>
                <a:srgbClr val="6600FF"/>
              </a:solidFill>
            </a:endParaRPr>
          </a:p>
          <a:p>
            <a:r>
              <a:rPr lang="zh-CN" altLang="en-US" sz="5400" b="1">
                <a:solidFill>
                  <a:srgbClr val="6600FF"/>
                </a:solidFill>
              </a:rPr>
              <a:t>南</a:t>
            </a:r>
            <a:endParaRPr lang="zh-CN" altLang="en-US" sz="5400" b="1">
              <a:solidFill>
                <a:srgbClr val="6600FF"/>
              </a:solidFill>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4514"/>
                                        </p:tgtEl>
                                        <p:attrNameLst>
                                          <p:attrName>style.visibility</p:attrName>
                                        </p:attrNameLst>
                                      </p:cBhvr>
                                      <p:to>
                                        <p:strVal val="visible"/>
                                      </p:to>
                                    </p:set>
                                    <p:animEffect transition="in" filter="blinds(horizontal)">
                                      <p:cBhvr>
                                        <p:cTn id="7" dur="500"/>
                                        <p:tgtEl>
                                          <p:spTgt spid="645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2401" name="文本框 4"/>
          <p:cNvSpPr txBox="1">
            <a:spLocks noChangeArrowheads="1"/>
          </p:cNvSpPr>
          <p:nvPr/>
        </p:nvSpPr>
        <p:spPr bwMode="auto">
          <a:xfrm>
            <a:off x="482600" y="1506538"/>
            <a:ext cx="8348663" cy="1423987"/>
          </a:xfrm>
          <a:prstGeom prst="rect">
            <a:avLst/>
          </a:prstGeom>
          <a:noFill/>
          <a:ln w="9525">
            <a:noFill/>
            <a:miter lim="800000"/>
          </a:ln>
        </p:spPr>
        <p:txBody>
          <a:bodyPr lIns="68580" tIns="34290" rIns="68580" bIns="34290">
            <a:spAutoFit/>
          </a:bodyPr>
          <a:lstStyle/>
          <a:p>
            <a:pPr>
              <a:lnSpc>
                <a:spcPct val="130000"/>
              </a:lnSpc>
              <a:spcBef>
                <a:spcPts val="1200"/>
              </a:spcBef>
              <a:buFont typeface="Arial" panose="020B0604020202020204" pitchFamily="34" charset="0"/>
              <a:buNone/>
            </a:pPr>
            <a:r>
              <a:rPr lang="en-US" altLang="zh-CN" sz="3000" b="1">
                <a:latin typeface="黑体" panose="02010609060101010101" charset="-122"/>
                <a:ea typeface="黑体" panose="02010609060101010101" charset="-122"/>
              </a:rPr>
              <a:t>1.</a:t>
            </a:r>
            <a:r>
              <a:rPr lang="zh-CN" altLang="en-US" sz="3000" b="1">
                <a:latin typeface="黑体" panose="02010609060101010101" charset="-122"/>
                <a:ea typeface="黑体" panose="02010609060101010101" charset="-122"/>
              </a:rPr>
              <a:t>能够把握文章内容，了解作者观点。</a:t>
            </a:r>
            <a:endParaRPr lang="zh-CN" altLang="en-US" sz="3000" b="1">
              <a:latin typeface="黑体" panose="02010609060101010101" charset="-122"/>
              <a:ea typeface="黑体" panose="02010609060101010101" charset="-122"/>
            </a:endParaRPr>
          </a:p>
          <a:p>
            <a:pPr>
              <a:lnSpc>
                <a:spcPct val="130000"/>
              </a:lnSpc>
              <a:spcBef>
                <a:spcPts val="1200"/>
              </a:spcBef>
              <a:buFont typeface="Arial" panose="020B0604020202020204" pitchFamily="34" charset="0"/>
              <a:buNone/>
            </a:pPr>
            <a:r>
              <a:rPr lang="zh-CN" altLang="en-US" sz="3000" b="1">
                <a:latin typeface="黑体" panose="02010609060101010101" charset="-122"/>
                <a:ea typeface="黑体" panose="02010609060101010101" charset="-122"/>
              </a:rPr>
              <a:t>2.能够体会“意境”的本质，提升传统审美情趣。</a:t>
            </a:r>
            <a:endParaRPr lang="zh-CN" altLang="en-US" sz="3000" b="1">
              <a:latin typeface="黑体" panose="02010609060101010101" charset="-122"/>
              <a:ea typeface="黑体" panose="02010609060101010101" charset="-122"/>
            </a:endParaRPr>
          </a:p>
        </p:txBody>
      </p:sp>
      <p:grpSp>
        <p:nvGrpSpPr>
          <p:cNvPr id="102402" name="Group 19"/>
          <p:cNvGrpSpPr/>
          <p:nvPr/>
        </p:nvGrpSpPr>
        <p:grpSpPr bwMode="auto">
          <a:xfrm>
            <a:off x="381000" y="601663"/>
            <a:ext cx="2319338" cy="700087"/>
            <a:chOff x="138" y="461"/>
            <a:chExt cx="1461" cy="441"/>
          </a:xfrm>
        </p:grpSpPr>
        <p:pic>
          <p:nvPicPr>
            <p:cNvPr id="102405" name="Picture 18" descr="未标题-1"/>
            <p:cNvPicPr>
              <a:picLocks noChangeAspect="1"/>
            </p:cNvPicPr>
            <p:nvPr/>
          </p:nvPicPr>
          <p:blipFill>
            <a:blip r:embed="rId1"/>
            <a:srcRect/>
            <a:stretch>
              <a:fillRect/>
            </a:stretch>
          </p:blipFill>
          <p:spPr bwMode="auto">
            <a:xfrm>
              <a:off x="138" y="461"/>
              <a:ext cx="1461" cy="441"/>
            </a:xfrm>
            <a:prstGeom prst="rect">
              <a:avLst/>
            </a:prstGeom>
            <a:noFill/>
            <a:ln w="9525">
              <a:noFill/>
              <a:miter lim="800000"/>
              <a:headEnd/>
              <a:tailEnd/>
            </a:ln>
          </p:spPr>
        </p:pic>
        <p:sp>
          <p:nvSpPr>
            <p:cNvPr id="102406" name="文本框 2"/>
            <p:cNvSpPr txBox="1">
              <a:spLocks noChangeArrowheads="1"/>
            </p:cNvSpPr>
            <p:nvPr/>
          </p:nvSpPr>
          <p:spPr bwMode="auto">
            <a:xfrm>
              <a:off x="476" y="509"/>
              <a:ext cx="1080" cy="326"/>
            </a:xfrm>
            <a:prstGeom prst="rect">
              <a:avLst/>
            </a:prstGeom>
            <a:noFill/>
            <a:ln w="9525">
              <a:noFill/>
              <a:miter lim="800000"/>
            </a:ln>
          </p:spPr>
          <p:txBody>
            <a:bodyPr>
              <a:spAutoFit/>
            </a:bodyPr>
            <a:lstStyle/>
            <a:p>
              <a:pPr algn="ctr">
                <a:buFont typeface="Arial" panose="020B0604020202020204" pitchFamily="34" charset="0"/>
                <a:buNone/>
              </a:pPr>
              <a:r>
                <a:rPr lang="zh-CN" altLang="en-US" sz="2800" b="1">
                  <a:solidFill>
                    <a:srgbClr val="0099CC"/>
                  </a:solidFill>
                  <a:latin typeface="黑体" panose="02010609060101010101" charset="-122"/>
                  <a:ea typeface="黑体" panose="02010609060101010101" charset="-122"/>
                </a:rPr>
                <a:t>学习目标</a:t>
              </a:r>
              <a:endParaRPr lang="zh-CN" altLang="en-US" sz="2800" b="1">
                <a:solidFill>
                  <a:srgbClr val="0099CC"/>
                </a:solidFill>
                <a:latin typeface="黑体" panose="02010609060101010101" charset="-122"/>
                <a:ea typeface="黑体" panose="02010609060101010101" charset="-122"/>
              </a:endParaRPr>
            </a:p>
          </p:txBody>
        </p:sp>
      </p:grpSp>
      <p:sp>
        <p:nvSpPr>
          <p:cNvPr id="102403" name="AutoShape 14" descr="u=659003504,3790867401&amp;fm=214&amp;gp=0"/>
          <p:cNvSpPr>
            <a:spLocks noChangeAspect="1"/>
          </p:cNvSpPr>
          <p:nvPr/>
        </p:nvSpPr>
        <p:spPr bwMode="auto">
          <a:xfrm>
            <a:off x="4419600" y="3276600"/>
            <a:ext cx="304800" cy="304800"/>
          </a:xfrm>
          <a:prstGeom prst="rect">
            <a:avLst/>
          </a:prstGeom>
          <a:noFill/>
          <a:ln w="9525">
            <a:noFill/>
            <a:miter lim="800000"/>
          </a:ln>
        </p:spPr>
        <p:txBody>
          <a:bodyPr/>
          <a:lstStyle/>
          <a:p>
            <a:pPr>
              <a:buFont typeface="Arial" panose="020B0604020202020204" pitchFamily="34" charset="0"/>
              <a:buNone/>
            </a:pPr>
            <a:endParaRPr lang="zh-CN" altLang="en-US"/>
          </a:p>
        </p:txBody>
      </p:sp>
      <p:pic>
        <p:nvPicPr>
          <p:cNvPr id="102404" name="Picture 7" descr="http://pic2.ooopic.com/11/73/96/39bOOOPIC01.jpg"/>
          <p:cNvPicPr>
            <a:picLocks noChangeAspect="1"/>
          </p:cNvPicPr>
          <p:nvPr/>
        </p:nvPicPr>
        <p:blipFill>
          <a:blip r:embed="rId2"/>
          <a:srcRect/>
          <a:stretch>
            <a:fillRect/>
          </a:stretch>
        </p:blipFill>
        <p:spPr bwMode="auto">
          <a:xfrm>
            <a:off x="1382713" y="3344863"/>
            <a:ext cx="6191250" cy="2381250"/>
          </a:xfrm>
          <a:prstGeom prst="rect">
            <a:avLst/>
          </a:prstGeom>
          <a:noFill/>
          <a:ln w="9525">
            <a:noFill/>
            <a:miter lim="800000"/>
            <a:headEnd/>
            <a:tailEnd/>
          </a:ln>
        </p:spPr>
      </p:pic>
    </p:spTree>
  </p:cSld>
  <p:clrMapOvr>
    <a:masterClrMapping/>
  </p:clrMapOvr>
  <p:transition>
    <p:random/>
  </p:transition>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103425" name="Group 19"/>
          <p:cNvGrpSpPr/>
          <p:nvPr/>
        </p:nvGrpSpPr>
        <p:grpSpPr bwMode="auto">
          <a:xfrm>
            <a:off x="101600" y="419100"/>
            <a:ext cx="2319338" cy="700088"/>
            <a:chOff x="138" y="461"/>
            <a:chExt cx="1461" cy="441"/>
          </a:xfrm>
        </p:grpSpPr>
        <p:pic>
          <p:nvPicPr>
            <p:cNvPr id="103428" name="Picture 18" descr="未标题-1"/>
            <p:cNvPicPr>
              <a:picLocks noChangeAspect="1"/>
            </p:cNvPicPr>
            <p:nvPr/>
          </p:nvPicPr>
          <p:blipFill>
            <a:blip r:embed="rId1"/>
            <a:srcRect/>
            <a:stretch>
              <a:fillRect/>
            </a:stretch>
          </p:blipFill>
          <p:spPr bwMode="auto">
            <a:xfrm>
              <a:off x="138" y="461"/>
              <a:ext cx="1461" cy="441"/>
            </a:xfrm>
            <a:prstGeom prst="rect">
              <a:avLst/>
            </a:prstGeom>
            <a:noFill/>
            <a:ln w="9525">
              <a:noFill/>
              <a:miter lim="800000"/>
              <a:headEnd/>
              <a:tailEnd/>
            </a:ln>
          </p:spPr>
        </p:pic>
        <p:sp>
          <p:nvSpPr>
            <p:cNvPr id="103429" name="文本框 2"/>
            <p:cNvSpPr txBox="1">
              <a:spLocks noChangeArrowheads="1"/>
            </p:cNvSpPr>
            <p:nvPr/>
          </p:nvSpPr>
          <p:spPr bwMode="auto">
            <a:xfrm>
              <a:off x="476" y="509"/>
              <a:ext cx="1080" cy="329"/>
            </a:xfrm>
            <a:prstGeom prst="rect">
              <a:avLst/>
            </a:prstGeom>
            <a:noFill/>
            <a:ln w="9525">
              <a:noFill/>
              <a:miter lim="800000"/>
            </a:ln>
          </p:spPr>
          <p:txBody>
            <a:bodyPr>
              <a:spAutoFit/>
            </a:bodyPr>
            <a:lstStyle/>
            <a:p>
              <a:pPr algn="ctr">
                <a:buFont typeface="Arial" panose="020B0604020202020204" pitchFamily="34" charset="0"/>
                <a:buNone/>
              </a:pPr>
              <a:r>
                <a:rPr lang="zh-CN" altLang="en-US" sz="2800" b="1">
                  <a:solidFill>
                    <a:srgbClr val="0099CC"/>
                  </a:solidFill>
                  <a:latin typeface="黑体" panose="02010609060101010101" charset="-122"/>
                  <a:ea typeface="黑体" panose="02010609060101010101" charset="-122"/>
                </a:rPr>
                <a:t>走近作者</a:t>
              </a:r>
              <a:endParaRPr lang="zh-CN" altLang="en-US" sz="2800" b="1">
                <a:solidFill>
                  <a:srgbClr val="0099CC"/>
                </a:solidFill>
                <a:latin typeface="黑体" panose="02010609060101010101" charset="-122"/>
                <a:ea typeface="黑体" panose="02010609060101010101" charset="-122"/>
              </a:endParaRPr>
            </a:p>
          </p:txBody>
        </p:sp>
      </p:grpSp>
      <p:sp>
        <p:nvSpPr>
          <p:cNvPr id="103426" name="Rectangle 5"/>
          <p:cNvSpPr>
            <a:spLocks noChangeArrowheads="1"/>
          </p:cNvSpPr>
          <p:nvPr/>
        </p:nvSpPr>
        <p:spPr bwMode="auto">
          <a:xfrm>
            <a:off x="461963" y="1287463"/>
            <a:ext cx="4622800" cy="4524375"/>
          </a:xfrm>
          <a:prstGeom prst="rect">
            <a:avLst/>
          </a:prstGeom>
          <a:noFill/>
          <a:ln w="9525">
            <a:noFill/>
            <a:miter lim="800000"/>
          </a:ln>
        </p:spPr>
        <p:txBody>
          <a:bodyPr>
            <a:spAutoFit/>
          </a:bodyPr>
          <a:lstStyle/>
          <a:p>
            <a:pPr indent="719455">
              <a:lnSpc>
                <a:spcPct val="120000"/>
              </a:lnSpc>
              <a:buFont typeface="Arial" panose="020B0604020202020204" pitchFamily="34" charset="0"/>
              <a:buNone/>
            </a:pPr>
            <a:r>
              <a:rPr lang="zh-CN" altLang="zh-CN" sz="3000" b="1">
                <a:latin typeface="宋体" panose="02010600030101010101" pitchFamily="2" charset="-122"/>
              </a:rPr>
              <a:t>【李可染】（1907</a:t>
            </a:r>
            <a:r>
              <a:rPr lang="en-US" altLang="zh-CN" sz="3000" b="1">
                <a:latin typeface="宋体" panose="02010600030101010101" pitchFamily="2" charset="-122"/>
              </a:rPr>
              <a:t>—1989</a:t>
            </a:r>
            <a:r>
              <a:rPr lang="zh-CN" altLang="zh-CN" sz="3000" b="1">
                <a:latin typeface="宋体" panose="02010600030101010101" pitchFamily="2" charset="-122"/>
              </a:rPr>
              <a:t>），江苏徐州人。中国近代杰出的画家、诗人，画家齐白石的弟子。72岁任中国美术家协会副主席、中国画研究院院长。晚年用笔趋于老辣。擅长画山水、人物，尤其擅长画牛。</a:t>
            </a:r>
            <a:endParaRPr lang="zh-CN" altLang="zh-CN" sz="3000" b="1">
              <a:latin typeface="宋体" panose="02010600030101010101" pitchFamily="2" charset="-122"/>
            </a:endParaRPr>
          </a:p>
        </p:txBody>
      </p:sp>
      <p:pic>
        <p:nvPicPr>
          <p:cNvPr id="103427" name="Picture 6"/>
          <p:cNvPicPr>
            <a:picLocks noChangeAspect="1"/>
          </p:cNvPicPr>
          <p:nvPr/>
        </p:nvPicPr>
        <p:blipFill>
          <a:blip r:embed="rId2"/>
          <a:srcRect/>
          <a:stretch>
            <a:fillRect/>
          </a:stretch>
        </p:blipFill>
        <p:spPr bwMode="auto">
          <a:xfrm>
            <a:off x="5267325" y="1749425"/>
            <a:ext cx="2706688" cy="6986588"/>
          </a:xfrm>
          <a:prstGeom prst="rect">
            <a:avLst/>
          </a:prstGeom>
          <a:noFill/>
          <a:ln w="9525">
            <a:noFill/>
            <a:miter lim="800000"/>
            <a:headEnd/>
            <a:tailEnd/>
          </a:ln>
        </p:spPr>
      </p:pic>
    </p:spTree>
  </p:cSld>
  <p:clrMapOvr>
    <a:masterClrMapping/>
  </p:clrMapOvr>
  <p:transition>
    <p:random/>
  </p:transition>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104449" name="Group 19"/>
          <p:cNvGrpSpPr/>
          <p:nvPr/>
        </p:nvGrpSpPr>
        <p:grpSpPr bwMode="auto">
          <a:xfrm>
            <a:off x="101600" y="419100"/>
            <a:ext cx="2319338" cy="700088"/>
            <a:chOff x="138" y="461"/>
            <a:chExt cx="1461" cy="441"/>
          </a:xfrm>
        </p:grpSpPr>
        <p:pic>
          <p:nvPicPr>
            <p:cNvPr id="104454" name="Picture 18" descr="未标题-1"/>
            <p:cNvPicPr>
              <a:picLocks noChangeAspect="1"/>
            </p:cNvPicPr>
            <p:nvPr/>
          </p:nvPicPr>
          <p:blipFill>
            <a:blip r:embed="rId1"/>
            <a:srcRect/>
            <a:stretch>
              <a:fillRect/>
            </a:stretch>
          </p:blipFill>
          <p:spPr bwMode="auto">
            <a:xfrm>
              <a:off x="138" y="461"/>
              <a:ext cx="1461" cy="441"/>
            </a:xfrm>
            <a:prstGeom prst="rect">
              <a:avLst/>
            </a:prstGeom>
            <a:noFill/>
            <a:ln w="9525">
              <a:noFill/>
              <a:miter lim="800000"/>
              <a:headEnd/>
              <a:tailEnd/>
            </a:ln>
          </p:spPr>
        </p:pic>
        <p:sp>
          <p:nvSpPr>
            <p:cNvPr id="104455" name="文本框 2"/>
            <p:cNvSpPr txBox="1">
              <a:spLocks noChangeArrowheads="1"/>
            </p:cNvSpPr>
            <p:nvPr/>
          </p:nvSpPr>
          <p:spPr bwMode="auto">
            <a:xfrm>
              <a:off x="476" y="509"/>
              <a:ext cx="1080" cy="329"/>
            </a:xfrm>
            <a:prstGeom prst="rect">
              <a:avLst/>
            </a:prstGeom>
            <a:noFill/>
            <a:ln w="9525">
              <a:noFill/>
              <a:miter lim="800000"/>
            </a:ln>
          </p:spPr>
          <p:txBody>
            <a:bodyPr>
              <a:spAutoFit/>
            </a:bodyPr>
            <a:lstStyle/>
            <a:p>
              <a:pPr algn="ctr">
                <a:buFont typeface="Arial" panose="020B0604020202020204" pitchFamily="34" charset="0"/>
                <a:buNone/>
              </a:pPr>
              <a:r>
                <a:rPr lang="zh-CN" altLang="en-US" sz="2800" b="1">
                  <a:solidFill>
                    <a:srgbClr val="0099CC"/>
                  </a:solidFill>
                  <a:latin typeface="黑体" panose="02010609060101010101" charset="-122"/>
                  <a:ea typeface="黑体" panose="02010609060101010101" charset="-122"/>
                </a:rPr>
                <a:t>整体感知</a:t>
              </a:r>
              <a:endParaRPr lang="zh-CN" altLang="en-US" sz="2800" b="1">
                <a:solidFill>
                  <a:srgbClr val="0099CC"/>
                </a:solidFill>
                <a:latin typeface="黑体" panose="02010609060101010101" charset="-122"/>
                <a:ea typeface="黑体" panose="02010609060101010101" charset="-122"/>
              </a:endParaRPr>
            </a:p>
          </p:txBody>
        </p:sp>
      </p:grpSp>
      <p:sp>
        <p:nvSpPr>
          <p:cNvPr id="3" name="Rectangle 5"/>
          <p:cNvSpPr>
            <a:spLocks noChangeArrowheads="1"/>
          </p:cNvSpPr>
          <p:nvPr/>
        </p:nvSpPr>
        <p:spPr bwMode="auto">
          <a:xfrm>
            <a:off x="598488" y="1228725"/>
            <a:ext cx="6651625" cy="549275"/>
          </a:xfrm>
          <a:prstGeom prst="rect">
            <a:avLst/>
          </a:prstGeom>
          <a:noFill/>
          <a:ln w="9525">
            <a:noFill/>
            <a:miter lim="800000"/>
          </a:ln>
        </p:spPr>
        <p:txBody>
          <a:bodyPr>
            <a:spAutoFit/>
          </a:bodyPr>
          <a:lstStyle/>
          <a:p>
            <a:pPr>
              <a:buFont typeface="Arial" panose="020B0604020202020204" pitchFamily="34" charset="0"/>
              <a:buNone/>
            </a:pPr>
            <a:r>
              <a:rPr lang="zh-CN" altLang="en-US" sz="3000" b="1">
                <a:solidFill>
                  <a:srgbClr val="0000FF"/>
                </a:solidFill>
                <a:latin typeface="黑体" panose="02010609060101010101" charset="-122"/>
                <a:ea typeface="黑体" panose="02010609060101010101" charset="-122"/>
              </a:rPr>
              <a:t>1、</a:t>
            </a:r>
            <a:r>
              <a:rPr lang="zh-CN" altLang="zh-CN" sz="3000" b="1">
                <a:solidFill>
                  <a:srgbClr val="0000FF"/>
                </a:solidFill>
                <a:latin typeface="黑体" panose="02010609060101010101" charset="-122"/>
                <a:ea typeface="黑体" panose="02010609060101010101" charset="-122"/>
              </a:rPr>
              <a:t>阅读课文，说说什么是“意境”。</a:t>
            </a:r>
            <a:endParaRPr lang="zh-CN" altLang="zh-CN" sz="3000" b="1">
              <a:solidFill>
                <a:srgbClr val="0000FF"/>
              </a:solidFill>
              <a:latin typeface="黑体" panose="02010609060101010101" charset="-122"/>
              <a:ea typeface="黑体" panose="02010609060101010101" charset="-122"/>
            </a:endParaRPr>
          </a:p>
        </p:txBody>
      </p:sp>
      <p:sp>
        <p:nvSpPr>
          <p:cNvPr id="66563" name="文本框 1"/>
          <p:cNvSpPr txBox="1"/>
          <p:nvPr/>
        </p:nvSpPr>
        <p:spPr>
          <a:xfrm>
            <a:off x="673100" y="1871663"/>
            <a:ext cx="7478713" cy="552450"/>
          </a:xfrm>
          <a:prstGeom prst="rect">
            <a:avLst/>
          </a:prstGeom>
          <a:solidFill>
            <a:schemeClr val="accent6">
              <a:lumMod val="20000"/>
              <a:lumOff val="80000"/>
            </a:schemeClr>
          </a:solidFill>
          <a:ln w="9525">
            <a:noFill/>
          </a:ln>
        </p:spPr>
        <p:txBody>
          <a:bodyPr>
            <a:spAutoFit/>
          </a:bodyPr>
          <a:lstStyle/>
          <a:p>
            <a:pPr>
              <a:buFont typeface="Arial" panose="020B0604020202020204" pitchFamily="34" charset="0"/>
              <a:buNone/>
              <a:defRPr/>
            </a:pPr>
            <a:r>
              <a:rPr lang="zh-CN" altLang="zh-CN" sz="3000" b="1" noProof="1">
                <a:latin typeface="宋体" panose="02010600030101010101" pitchFamily="2" charset="-122"/>
                <a:ea typeface="宋体" panose="02010600030101010101" pitchFamily="2" charset="-122"/>
              </a:rPr>
              <a:t>意境就是景与情的结合；写景就是写情。</a:t>
            </a:r>
            <a:endParaRPr lang="zh-CN" altLang="zh-CN" sz="3000" b="1" noProof="1">
              <a:latin typeface="宋体" panose="02010600030101010101" pitchFamily="2" charset="-122"/>
              <a:ea typeface="宋体" panose="02010600030101010101" pitchFamily="2" charset="-122"/>
            </a:endParaRPr>
          </a:p>
        </p:txBody>
      </p:sp>
      <p:sp>
        <p:nvSpPr>
          <p:cNvPr id="7" name="Rectangle 5"/>
          <p:cNvSpPr>
            <a:spLocks noChangeArrowheads="1"/>
          </p:cNvSpPr>
          <p:nvPr/>
        </p:nvSpPr>
        <p:spPr bwMode="auto">
          <a:xfrm>
            <a:off x="644525" y="2686050"/>
            <a:ext cx="7989888" cy="641350"/>
          </a:xfrm>
          <a:prstGeom prst="rect">
            <a:avLst/>
          </a:prstGeom>
          <a:noFill/>
          <a:ln w="9525">
            <a:noFill/>
            <a:miter lim="800000"/>
          </a:ln>
        </p:spPr>
        <p:txBody>
          <a:bodyPr>
            <a:spAutoFit/>
          </a:bodyPr>
          <a:lstStyle/>
          <a:p>
            <a:pPr>
              <a:lnSpc>
                <a:spcPct val="120000"/>
              </a:lnSpc>
              <a:buFont typeface="Arial" panose="020B0604020202020204" pitchFamily="34" charset="0"/>
              <a:buNone/>
            </a:pPr>
            <a:r>
              <a:rPr lang="zh-CN" altLang="en-US" sz="3000" b="1">
                <a:solidFill>
                  <a:srgbClr val="0000FF"/>
                </a:solidFill>
                <a:latin typeface="黑体" panose="02010609060101010101" charset="-122"/>
                <a:ea typeface="黑体" panose="02010609060101010101" charset="-122"/>
              </a:rPr>
              <a:t>2、</a:t>
            </a:r>
            <a:r>
              <a:rPr lang="zh-CN" altLang="zh-CN" sz="3000" b="1">
                <a:solidFill>
                  <a:srgbClr val="0000FF"/>
                </a:solidFill>
                <a:latin typeface="黑体" panose="02010609060101010101" charset="-122"/>
                <a:ea typeface="黑体" panose="02010609060101010101" charset="-122"/>
              </a:rPr>
              <a:t>要怎样才能获得意境？结合全文</a:t>
            </a:r>
            <a:r>
              <a:rPr lang="zh-CN" altLang="en-US" sz="3000" b="1">
                <a:solidFill>
                  <a:srgbClr val="0000FF"/>
                </a:solidFill>
                <a:latin typeface="黑体" panose="02010609060101010101" charset="-122"/>
                <a:ea typeface="黑体" panose="02010609060101010101" charset="-122"/>
              </a:rPr>
              <a:t>进行</a:t>
            </a:r>
            <a:r>
              <a:rPr lang="zh-CN" altLang="zh-CN" sz="3000" b="1">
                <a:solidFill>
                  <a:srgbClr val="0000FF"/>
                </a:solidFill>
                <a:latin typeface="黑体" panose="02010609060101010101" charset="-122"/>
                <a:ea typeface="黑体" panose="02010609060101010101" charset="-122"/>
              </a:rPr>
              <a:t>概括。</a:t>
            </a:r>
            <a:endParaRPr lang="zh-CN" altLang="zh-CN" sz="3000" b="1">
              <a:solidFill>
                <a:srgbClr val="0000FF"/>
              </a:solidFill>
              <a:latin typeface="黑体" panose="02010609060101010101" charset="-122"/>
              <a:ea typeface="黑体" panose="02010609060101010101" charset="-122"/>
            </a:endParaRPr>
          </a:p>
        </p:txBody>
      </p:sp>
      <p:sp>
        <p:nvSpPr>
          <p:cNvPr id="8" name="文本框 2"/>
          <p:cNvSpPr txBox="1">
            <a:spLocks noChangeArrowheads="1"/>
          </p:cNvSpPr>
          <p:nvPr/>
        </p:nvSpPr>
        <p:spPr bwMode="auto">
          <a:xfrm>
            <a:off x="652463" y="3360738"/>
            <a:ext cx="7477125" cy="2492375"/>
          </a:xfrm>
          <a:prstGeom prst="rect">
            <a:avLst/>
          </a:prstGeom>
          <a:solidFill>
            <a:schemeClr val="accent6">
              <a:lumMod val="20000"/>
              <a:lumOff val="80000"/>
            </a:schemeClr>
          </a:solidFill>
          <a:ln w="9525">
            <a:noFill/>
            <a:miter lim="800000"/>
          </a:ln>
        </p:spPr>
        <p:txBody>
          <a:bodyPr>
            <a:spAutoFit/>
          </a:bodyPr>
          <a:lstStyle/>
          <a:p>
            <a:pPr>
              <a:lnSpc>
                <a:spcPct val="130000"/>
              </a:lnSpc>
              <a:buFont typeface="Arial" panose="020B0604020202020204" pitchFamily="34" charset="0"/>
              <a:buNone/>
              <a:defRPr/>
            </a:pPr>
            <a:r>
              <a:rPr lang="en-US" altLang="zh-CN" sz="3000" b="1" dirty="0">
                <a:latin typeface="宋体" panose="02010600030101010101" pitchFamily="2" charset="-122"/>
                <a:ea typeface="宋体" panose="02010600030101010101" pitchFamily="2" charset="-122"/>
              </a:rPr>
              <a:t>    </a:t>
            </a:r>
            <a:r>
              <a:rPr lang="zh-CN" altLang="zh-CN" sz="3000" b="1" dirty="0">
                <a:latin typeface="宋体" panose="02010600030101010101" pitchFamily="2" charset="-122"/>
                <a:ea typeface="宋体" panose="02010600030101010101" pitchFamily="2" charset="-122"/>
              </a:rPr>
              <a:t>首先，要仔细观察对象，深刻认识对象，从而产生强烈、真挚的思想感情。然后感情与画作结合在一起，将对象的精神实质表现出来，从而形成意境。</a:t>
            </a:r>
            <a:endParaRPr lang="zh-CN" altLang="zh-CN" sz="3000" b="1" dirty="0">
              <a:latin typeface="宋体" panose="02010600030101010101" pitchFamily="2" charset="-122"/>
              <a:ea typeface="宋体" panose="02010600030101010101" pitchFamily="2" charset="-122"/>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66563"/>
                                        </p:tgtEl>
                                        <p:attrNameLst>
                                          <p:attrName>style.visibility</p:attrName>
                                        </p:attrNameLst>
                                      </p:cBhvr>
                                      <p:to>
                                        <p:strVal val="visible"/>
                                      </p:to>
                                    </p:set>
                                    <p:animEffect transition="in" filter="blinds(horizontal)">
                                      <p:cBhvr>
                                        <p:cTn id="12" dur="500"/>
                                        <p:tgtEl>
                                          <p:spTgt spid="66563"/>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blinds(horizontal)">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blinds(horizontal)">
                                      <p:cBhvr>
                                        <p:cTn id="2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6563" grpId="0" animBg="1"/>
      <p:bldP spid="7" grpId="0"/>
      <p:bldP spid="8" grpId="0" animBg="1"/>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3970" name="Rectangle 5"/>
          <p:cNvSpPr>
            <a:spLocks noChangeArrowheads="1"/>
          </p:cNvSpPr>
          <p:nvPr/>
        </p:nvSpPr>
        <p:spPr bwMode="auto">
          <a:xfrm>
            <a:off x="661988" y="412750"/>
            <a:ext cx="7180262" cy="1203325"/>
          </a:xfrm>
          <a:prstGeom prst="rect">
            <a:avLst/>
          </a:prstGeom>
          <a:noFill/>
          <a:ln w="9525">
            <a:noFill/>
            <a:miter lim="800000"/>
          </a:ln>
        </p:spPr>
        <p:txBody>
          <a:bodyPr>
            <a:spAutoFit/>
          </a:bodyPr>
          <a:lstStyle/>
          <a:p>
            <a:pPr indent="719455">
              <a:lnSpc>
                <a:spcPct val="130000"/>
              </a:lnSpc>
              <a:buFont typeface="Arial" panose="020B0604020202020204" pitchFamily="34" charset="0"/>
              <a:buNone/>
            </a:pPr>
            <a:r>
              <a:rPr lang="en-US" altLang="zh-CN" sz="2800" b="1">
                <a:solidFill>
                  <a:srgbClr val="0000FF"/>
                </a:solidFill>
                <a:latin typeface="黑体" panose="02010609060101010101" charset="-122"/>
                <a:ea typeface="黑体" panose="02010609060101010101" charset="-122"/>
              </a:rPr>
              <a:t> 3</a:t>
            </a:r>
            <a:r>
              <a:rPr lang="zh-CN" altLang="en-US" sz="2800" b="1">
                <a:solidFill>
                  <a:srgbClr val="0000FF"/>
                </a:solidFill>
                <a:latin typeface="黑体" panose="02010609060101010101" charset="-122"/>
                <a:ea typeface="黑体" panose="02010609060101010101" charset="-122"/>
              </a:rPr>
              <a:t>、</a:t>
            </a:r>
            <a:r>
              <a:rPr lang="zh-CN" altLang="zh-CN" sz="2800" b="1">
                <a:solidFill>
                  <a:srgbClr val="0000FF"/>
                </a:solidFill>
                <a:latin typeface="黑体" panose="02010609060101010101" charset="-122"/>
                <a:ea typeface="黑体" panose="02010609060101010101" charset="-122"/>
              </a:rPr>
              <a:t>是否只要把握了“意境”便能创作出好的山水画作品来？请结合最后两段说说。</a:t>
            </a:r>
            <a:endParaRPr lang="zh-CN" altLang="zh-CN" sz="2800" b="1">
              <a:solidFill>
                <a:srgbClr val="0000FF"/>
              </a:solidFill>
              <a:latin typeface="黑体" panose="02010609060101010101" charset="-122"/>
              <a:ea typeface="黑体" panose="02010609060101010101" charset="-122"/>
            </a:endParaRPr>
          </a:p>
        </p:txBody>
      </p:sp>
      <p:sp>
        <p:nvSpPr>
          <p:cNvPr id="4" name="矩形 3"/>
          <p:cNvSpPr>
            <a:spLocks noChangeArrowheads="1"/>
          </p:cNvSpPr>
          <p:nvPr/>
        </p:nvSpPr>
        <p:spPr bwMode="auto">
          <a:xfrm>
            <a:off x="809625" y="1498600"/>
            <a:ext cx="7218363" cy="1939925"/>
          </a:xfrm>
          <a:prstGeom prst="rect">
            <a:avLst/>
          </a:prstGeom>
          <a:noFill/>
          <a:ln w="9525">
            <a:noFill/>
            <a:miter lim="800000"/>
          </a:ln>
        </p:spPr>
        <p:txBody>
          <a:bodyPr>
            <a:spAutoFit/>
          </a:bodyPr>
          <a:lstStyle/>
          <a:p>
            <a:pPr indent="719455">
              <a:buFont typeface="Arial" panose="020B0604020202020204" pitchFamily="34" charset="0"/>
              <a:buNone/>
            </a:pPr>
            <a:r>
              <a:rPr lang="zh-CN" altLang="zh-CN" sz="3000" b="1">
                <a:latin typeface="宋体" panose="02010600030101010101" pitchFamily="2" charset="-122"/>
              </a:rPr>
              <a:t>作者认为除了意境之外，还需要有意匠。意匠即表现方法、表现手段的设计，简单地说，就是加工手段。有了意境，没有意匠，意境也就落了空。</a:t>
            </a:r>
            <a:endParaRPr lang="zh-CN" altLang="zh-CN" sz="3000" b="1">
              <a:latin typeface="宋体" panose="02010600030101010101" pitchFamily="2" charset="-122"/>
            </a:endParaRPr>
          </a:p>
        </p:txBody>
      </p:sp>
      <p:pic>
        <p:nvPicPr>
          <p:cNvPr id="66564" name="Picture 5"/>
          <p:cNvPicPr>
            <a:picLocks noChangeAspect="1"/>
          </p:cNvPicPr>
          <p:nvPr/>
        </p:nvPicPr>
        <p:blipFill>
          <a:blip r:embed="rId1"/>
          <a:srcRect/>
          <a:stretch>
            <a:fillRect/>
          </a:stretch>
        </p:blipFill>
        <p:spPr bwMode="auto">
          <a:xfrm>
            <a:off x="1408113" y="3438525"/>
            <a:ext cx="5919787" cy="5546725"/>
          </a:xfrm>
          <a:prstGeom prst="rect">
            <a:avLst/>
          </a:prstGeom>
          <a:noFill/>
          <a:ln w="9525">
            <a:noFill/>
            <a:miter lim="800000"/>
            <a:headEnd/>
            <a:tailEnd/>
          </a:ln>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397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3" presetClass="entr" presetSubtype="1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blinds(horizontal)">
                                      <p:cBhvr>
                                        <p:cTn id="11" dur="500"/>
                                        <p:tgtEl>
                                          <p:spTgt spid="4"/>
                                        </p:tgtEl>
                                      </p:cBhvr>
                                    </p:animEffect>
                                  </p:childTnLst>
                                </p:cTn>
                              </p:par>
                            </p:childTnLst>
                          </p:cTn>
                        </p:par>
                        <p:par>
                          <p:cTn id="12" fill="hold">
                            <p:stCondLst>
                              <p:cond delay="500"/>
                            </p:stCondLst>
                            <p:childTnLst>
                              <p:par>
                                <p:cTn id="13" presetID="3" presetClass="entr" presetSubtype="10" fill="hold" nodeType="afterEffect">
                                  <p:stCondLst>
                                    <p:cond delay="0"/>
                                  </p:stCondLst>
                                  <p:childTnLst>
                                    <p:set>
                                      <p:cBhvr>
                                        <p:cTn id="14" dur="1" fill="hold">
                                          <p:stCondLst>
                                            <p:cond delay="0"/>
                                          </p:stCondLst>
                                        </p:cTn>
                                        <p:tgtEl>
                                          <p:spTgt spid="66564"/>
                                        </p:tgtEl>
                                        <p:attrNameLst>
                                          <p:attrName>style.visibility</p:attrName>
                                        </p:attrNameLst>
                                      </p:cBhvr>
                                      <p:to>
                                        <p:strVal val="visible"/>
                                      </p:to>
                                    </p:set>
                                    <p:animEffect transition="in" filter="blinds(horizontal)">
                                      <p:cBhvr>
                                        <p:cTn id="15" dur="500"/>
                                        <p:tgtEl>
                                          <p:spTgt spid="665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970" grpId="0"/>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Rectangle 2"/>
          <p:cNvSpPr>
            <a:spLocks noGrp="1" noChangeArrowheads="1"/>
          </p:cNvSpPr>
          <p:nvPr>
            <p:ph type="title" idx="4294967295"/>
          </p:nvPr>
        </p:nvSpPr>
        <p:spPr bwMode="auto">
          <a:xfrm>
            <a:off x="384175" y="827088"/>
            <a:ext cx="8302625" cy="868362"/>
          </a:xfrm>
          <a:prstGeom prst="rect">
            <a:avLst/>
          </a:prstGeom>
          <a:noFill/>
          <a:ln>
            <a:miter lim="800000"/>
          </a:ln>
        </p:spPr>
        <p:txBody>
          <a:bodyPr/>
          <a:lstStyle/>
          <a:p>
            <a:r>
              <a:rPr lang="en-US" altLang="zh-CN" sz="4000" b="1" smtClean="0">
                <a:solidFill>
                  <a:srgbClr val="FF0000"/>
                </a:solidFill>
              </a:rPr>
              <a:t>4.</a:t>
            </a:r>
            <a:r>
              <a:rPr lang="zh-CN" altLang="en-US" sz="4000" b="1" smtClean="0">
                <a:solidFill>
                  <a:srgbClr val="FF0000"/>
                </a:solidFill>
              </a:rPr>
              <a:t>请简述本文的论证思路</a:t>
            </a:r>
            <a:r>
              <a:rPr lang="zh-CN" altLang="en-US" sz="4000" smtClean="0">
                <a:solidFill>
                  <a:srgbClr val="FF0000"/>
                </a:solidFill>
              </a:rPr>
              <a:t>。</a:t>
            </a:r>
            <a:br>
              <a:rPr lang="zh-CN" altLang="en-US" sz="4000" smtClean="0"/>
            </a:br>
            <a:endParaRPr lang="zh-CN" altLang="en-US" sz="4000" smtClean="0"/>
          </a:p>
        </p:txBody>
      </p:sp>
      <p:sp>
        <p:nvSpPr>
          <p:cNvPr id="172035" name="Rectangle 3"/>
          <p:cNvSpPr>
            <a:spLocks noGrp="1" noChangeArrowheads="1"/>
          </p:cNvSpPr>
          <p:nvPr>
            <p:ph type="body" idx="4294967295"/>
          </p:nvPr>
        </p:nvSpPr>
        <p:spPr bwMode="auto">
          <a:xfrm>
            <a:off x="0" y="1600200"/>
            <a:ext cx="8845550" cy="4525963"/>
          </a:xfrm>
          <a:prstGeom prst="rect">
            <a:avLst/>
          </a:prstGeom>
          <a:noFill/>
          <a:ln>
            <a:miter lim="800000"/>
          </a:ln>
        </p:spPr>
        <p:txBody>
          <a:bodyPr/>
          <a:lstStyle/>
          <a:p>
            <a:r>
              <a:rPr lang="zh-CN" altLang="en-US" sz="2800" b="1" smtClean="0">
                <a:solidFill>
                  <a:srgbClr val="0000FF"/>
                </a:solidFill>
              </a:rPr>
              <a:t>作者首先提出 “意境是山水画的灵魂”这一中心论点。</a:t>
            </a:r>
            <a:endParaRPr lang="zh-CN" altLang="en-US" sz="2800" b="1" smtClean="0">
              <a:solidFill>
                <a:srgbClr val="0000FF"/>
              </a:solidFill>
            </a:endParaRPr>
          </a:p>
          <a:p>
            <a:r>
              <a:rPr lang="zh-CN" altLang="en-US" sz="2800" b="1" smtClean="0">
                <a:solidFill>
                  <a:srgbClr val="0000FF"/>
                </a:solidFill>
              </a:rPr>
              <a:t>然后具体说明什么是“意境”，并列举李白、毛泽东的诗句，通过诗歌意境的分析论述“意境是山水画的灵魂”这一观点；</a:t>
            </a:r>
            <a:endParaRPr lang="zh-CN" altLang="en-US" sz="2800" b="1" smtClean="0">
              <a:solidFill>
                <a:srgbClr val="0000FF"/>
              </a:solidFill>
            </a:endParaRPr>
          </a:p>
          <a:p>
            <a:r>
              <a:rPr lang="zh-CN" altLang="en-US" sz="2800" b="1" smtClean="0">
                <a:solidFill>
                  <a:srgbClr val="0000FF"/>
                </a:solidFill>
              </a:rPr>
              <a:t>接着论述怎样获得意境，即通过深刻观察对象以把握住对象的精神实质，激发出绘画者本身的思想感情并融于画作之中才能创作出有意境的作品。</a:t>
            </a:r>
            <a:endParaRPr lang="zh-CN" altLang="en-US" sz="2800" b="1" smtClean="0">
              <a:solidFill>
                <a:srgbClr val="0000FF"/>
              </a:solidFill>
            </a:endParaRPr>
          </a:p>
          <a:p>
            <a:r>
              <a:rPr lang="zh-CN" altLang="en-US" sz="2800" b="1" smtClean="0">
                <a:solidFill>
                  <a:srgbClr val="0000FF"/>
                </a:solidFill>
              </a:rPr>
              <a:t>最后论述意境和意匠的关系，强调要苦心经营意匠。</a:t>
            </a:r>
            <a:endParaRPr lang="zh-CN" altLang="en-US" sz="2800" b="1" smtClean="0">
              <a:solidFill>
                <a:srgbClr val="0000FF"/>
              </a:solidFill>
            </a:endParaRPr>
          </a:p>
        </p:txBody>
      </p:sp>
    </p:spTree>
  </p:cSld>
  <p:clrMapOvr>
    <a:masterClrMapping/>
  </p:clrMapOvr>
  <p:transition>
    <p:random/>
  </p:transition>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8545" name="文本框 6147"/>
          <p:cNvSpPr txBox="1">
            <a:spLocks noChangeArrowheads="1"/>
          </p:cNvSpPr>
          <p:nvPr/>
        </p:nvSpPr>
        <p:spPr bwMode="auto">
          <a:xfrm>
            <a:off x="760413" y="546100"/>
            <a:ext cx="7059612" cy="1190625"/>
          </a:xfrm>
          <a:prstGeom prst="rect">
            <a:avLst/>
          </a:prstGeom>
          <a:noFill/>
          <a:ln w="9525">
            <a:noFill/>
            <a:miter lim="800000"/>
          </a:ln>
        </p:spPr>
        <p:txBody>
          <a:bodyPr>
            <a:spAutoFit/>
          </a:bodyPr>
          <a:lstStyle/>
          <a:p>
            <a:pPr>
              <a:lnSpc>
                <a:spcPct val="120000"/>
              </a:lnSpc>
              <a:buClr>
                <a:srgbClr val="00CCFF"/>
              </a:buClr>
              <a:buFont typeface="Wingdings" panose="05000000000000000000" pitchFamily="2" charset="2"/>
              <a:buNone/>
            </a:pPr>
            <a:r>
              <a:rPr lang="en-US" altLang="zh-CN" sz="3000" b="1">
                <a:solidFill>
                  <a:srgbClr val="0000FF"/>
                </a:solidFill>
                <a:latin typeface="黑体" panose="02010609060101010101" charset="-122"/>
                <a:ea typeface="黑体" panose="02010609060101010101" charset="-122"/>
              </a:rPr>
              <a:t>    </a:t>
            </a:r>
            <a:r>
              <a:rPr lang="zh-CN" altLang="en-US" sz="3000" b="1">
                <a:solidFill>
                  <a:srgbClr val="0000FF"/>
                </a:solidFill>
                <a:latin typeface="黑体" panose="02010609060101010101" charset="-122"/>
                <a:ea typeface="黑体" panose="02010609060101010101" charset="-122"/>
              </a:rPr>
              <a:t>探究：</a:t>
            </a:r>
            <a:r>
              <a:rPr lang="en-US" altLang="zh-CN" sz="3000" b="1">
                <a:solidFill>
                  <a:srgbClr val="0000FF"/>
                </a:solidFill>
                <a:latin typeface="黑体" panose="02010609060101010101" charset="-122"/>
                <a:ea typeface="黑体" panose="02010609060101010101" charset="-122"/>
              </a:rPr>
              <a:t>1.</a:t>
            </a:r>
            <a:r>
              <a:rPr lang="zh-CN" altLang="zh-CN" sz="3000" b="1">
                <a:solidFill>
                  <a:srgbClr val="0000FF"/>
                </a:solidFill>
                <a:latin typeface="黑体" panose="02010609060101010101" charset="-122"/>
                <a:ea typeface="黑体" panose="02010609060101010101" charset="-122"/>
              </a:rPr>
              <a:t>作者要说的是山水画的意境，为什么大篇幅分析诗歌的意境？</a:t>
            </a:r>
            <a:endParaRPr lang="zh-CN" altLang="zh-CN" sz="3000" b="1">
              <a:solidFill>
                <a:srgbClr val="0000FF"/>
              </a:solidFill>
              <a:latin typeface="黑体" panose="02010609060101010101" charset="-122"/>
              <a:ea typeface="黑体" panose="02010609060101010101" charset="-122"/>
            </a:endParaRPr>
          </a:p>
        </p:txBody>
      </p:sp>
      <p:sp>
        <p:nvSpPr>
          <p:cNvPr id="3" name="文本框 2"/>
          <p:cNvSpPr txBox="1">
            <a:spLocks noChangeArrowheads="1"/>
          </p:cNvSpPr>
          <p:nvPr/>
        </p:nvSpPr>
        <p:spPr bwMode="auto">
          <a:xfrm>
            <a:off x="792163" y="1695450"/>
            <a:ext cx="7426325" cy="3594100"/>
          </a:xfrm>
          <a:prstGeom prst="rect">
            <a:avLst/>
          </a:prstGeom>
          <a:noFill/>
          <a:ln w="9525">
            <a:noFill/>
            <a:miter lim="800000"/>
          </a:ln>
        </p:spPr>
        <p:txBody>
          <a:bodyPr lIns="68580" tIns="34290" rIns="68580" bIns="34290">
            <a:spAutoFit/>
          </a:bodyPr>
          <a:lstStyle/>
          <a:p>
            <a:pPr>
              <a:lnSpc>
                <a:spcPct val="120000"/>
              </a:lnSpc>
              <a:spcBef>
                <a:spcPts val="1800"/>
              </a:spcBef>
              <a:buFont typeface="Arial" panose="020B0604020202020204" pitchFamily="34" charset="0"/>
              <a:buNone/>
            </a:pPr>
            <a:r>
              <a:rPr lang="en-US" altLang="zh-CN" sz="3000" b="1">
                <a:latin typeface="宋体" panose="02010600030101010101" pitchFamily="2" charset="-122"/>
              </a:rPr>
              <a:t>    </a:t>
            </a:r>
            <a:r>
              <a:rPr lang="zh-CN" altLang="en-US" sz="3000" b="1">
                <a:latin typeface="宋体" panose="02010600030101010101" pitchFamily="2" charset="-122"/>
              </a:rPr>
              <a:t>诗歌在描绘景色的时候，往往将情感含蓄的寄托其中，使人能够根据具体的情景感受到无限的情感与意蕴。</a:t>
            </a:r>
            <a:endParaRPr lang="en-US" altLang="zh-CN" sz="3000" b="1">
              <a:latin typeface="宋体" panose="02010600030101010101" pitchFamily="2" charset="-122"/>
            </a:endParaRPr>
          </a:p>
          <a:p>
            <a:pPr>
              <a:lnSpc>
                <a:spcPct val="120000"/>
              </a:lnSpc>
              <a:spcBef>
                <a:spcPts val="1800"/>
              </a:spcBef>
              <a:buFont typeface="Arial" panose="020B0604020202020204" pitchFamily="34" charset="0"/>
              <a:buNone/>
            </a:pPr>
            <a:r>
              <a:rPr lang="zh-CN" altLang="en-US" sz="3000" b="1">
                <a:solidFill>
                  <a:srgbClr val="FF0000"/>
                </a:solidFill>
                <a:latin typeface="宋体" panose="02010600030101010101" pitchFamily="2" charset="-122"/>
              </a:rPr>
              <a:t>    诗画同源，作者大篇幅的分析诗歌的意境，来说明山水画的意境，化深奥为浅显，使读者更容易理解和把握山水画的意境。</a:t>
            </a:r>
            <a:endParaRPr lang="zh-CN" altLang="en-US" sz="3000" b="1">
              <a:solidFill>
                <a:srgbClr val="FF0000"/>
              </a:solidFill>
              <a:latin typeface="宋体" panose="02010600030101010101" pitchFamily="2" charset="-122"/>
            </a:endParaRPr>
          </a:p>
        </p:txBody>
      </p:sp>
      <p:grpSp>
        <p:nvGrpSpPr>
          <p:cNvPr id="108548" name="Group 19"/>
          <p:cNvGrpSpPr/>
          <p:nvPr/>
        </p:nvGrpSpPr>
        <p:grpSpPr bwMode="auto">
          <a:xfrm>
            <a:off x="0" y="0"/>
            <a:ext cx="2319338" cy="700088"/>
            <a:chOff x="138" y="461"/>
            <a:chExt cx="1461" cy="441"/>
          </a:xfrm>
        </p:grpSpPr>
        <p:pic>
          <p:nvPicPr>
            <p:cNvPr id="108549" name="Picture 18" descr="未标题-1"/>
            <p:cNvPicPr>
              <a:picLocks noChangeAspect="1"/>
            </p:cNvPicPr>
            <p:nvPr/>
          </p:nvPicPr>
          <p:blipFill>
            <a:blip r:embed="rId1"/>
            <a:srcRect/>
            <a:stretch>
              <a:fillRect/>
            </a:stretch>
          </p:blipFill>
          <p:spPr bwMode="auto">
            <a:xfrm>
              <a:off x="138" y="461"/>
              <a:ext cx="1461" cy="441"/>
            </a:xfrm>
            <a:prstGeom prst="rect">
              <a:avLst/>
            </a:prstGeom>
            <a:noFill/>
            <a:ln w="9525">
              <a:noFill/>
              <a:miter lim="800000"/>
              <a:headEnd/>
              <a:tailEnd/>
            </a:ln>
          </p:spPr>
        </p:pic>
        <p:sp>
          <p:nvSpPr>
            <p:cNvPr id="108550" name="文本框 2"/>
            <p:cNvSpPr txBox="1">
              <a:spLocks noChangeArrowheads="1"/>
            </p:cNvSpPr>
            <p:nvPr/>
          </p:nvSpPr>
          <p:spPr bwMode="auto">
            <a:xfrm>
              <a:off x="476" y="509"/>
              <a:ext cx="1080" cy="327"/>
            </a:xfrm>
            <a:prstGeom prst="rect">
              <a:avLst/>
            </a:prstGeom>
            <a:noFill/>
            <a:ln w="9525">
              <a:noFill/>
              <a:miter lim="800000"/>
            </a:ln>
          </p:spPr>
          <p:txBody>
            <a:bodyPr>
              <a:spAutoFit/>
            </a:bodyPr>
            <a:lstStyle/>
            <a:p>
              <a:pPr algn="ctr">
                <a:buFont typeface="Arial" panose="020B0604020202020204" pitchFamily="34" charset="0"/>
                <a:buNone/>
              </a:pPr>
              <a:r>
                <a:rPr lang="zh-CN" altLang="en-US" sz="2800" b="1">
                  <a:solidFill>
                    <a:srgbClr val="0099CC"/>
                  </a:solidFill>
                  <a:latin typeface="黑体" panose="02010609060101010101" charset="-122"/>
                  <a:ea typeface="黑体" panose="02010609060101010101" charset="-122"/>
                </a:rPr>
                <a:t>细读感悟</a:t>
              </a:r>
              <a:endParaRPr lang="zh-CN" altLang="en-US" sz="2800" b="1">
                <a:solidFill>
                  <a:srgbClr val="0099CC"/>
                </a:solidFill>
                <a:latin typeface="黑体" panose="02010609060101010101" charset="-122"/>
                <a:ea typeface="黑体" panose="02010609060101010101" charset="-122"/>
              </a:endParaRPr>
            </a:p>
          </p:txBody>
        </p:sp>
      </p:gr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69" name="Rectangle 3"/>
          <p:cNvSpPr>
            <a:spLocks noGrp="1" noChangeArrowheads="1"/>
          </p:cNvSpPr>
          <p:nvPr>
            <p:ph type="body" idx="4294967295"/>
          </p:nvPr>
        </p:nvSpPr>
        <p:spPr bwMode="auto">
          <a:xfrm>
            <a:off x="342900" y="714375"/>
            <a:ext cx="8229600" cy="5468938"/>
          </a:xfrm>
          <a:prstGeom prst="rect">
            <a:avLst/>
          </a:prstGeom>
          <a:noFill/>
          <a:ln>
            <a:miter lim="800000"/>
          </a:ln>
        </p:spPr>
        <p:txBody>
          <a:bodyPr/>
          <a:lstStyle/>
          <a:p>
            <a:r>
              <a:rPr lang="zh-CN" altLang="en-US" b="1" smtClean="0">
                <a:solidFill>
                  <a:srgbClr val="6600FF"/>
                </a:solidFill>
              </a:rPr>
              <a:t>（</a:t>
            </a:r>
            <a:r>
              <a:rPr lang="en-US" altLang="zh-CN" b="1" smtClean="0">
                <a:solidFill>
                  <a:srgbClr val="6600FF"/>
                </a:solidFill>
              </a:rPr>
              <a:t>1</a:t>
            </a:r>
            <a:r>
              <a:rPr lang="zh-CN" altLang="en-US" b="1" smtClean="0">
                <a:solidFill>
                  <a:srgbClr val="6600FF"/>
                </a:solidFill>
              </a:rPr>
              <a:t>）第</a:t>
            </a:r>
            <a:r>
              <a:rPr lang="en-US" altLang="zh-CN" b="1" smtClean="0">
                <a:solidFill>
                  <a:srgbClr val="6600FF"/>
                </a:solidFill>
              </a:rPr>
              <a:t>3</a:t>
            </a:r>
            <a:r>
              <a:rPr lang="zh-CN" altLang="en-US" b="1" smtClean="0">
                <a:solidFill>
                  <a:srgbClr val="6600FF"/>
                </a:solidFill>
              </a:rPr>
              <a:t>段中引用李白的诗，借此说明山水画只有和诗歌一样表现人的思想感情，才能打动人心。</a:t>
            </a:r>
            <a:endParaRPr lang="zh-CN" altLang="en-US" b="1" smtClean="0">
              <a:solidFill>
                <a:srgbClr val="6600FF"/>
              </a:solidFill>
            </a:endParaRPr>
          </a:p>
          <a:p>
            <a:r>
              <a:rPr lang="zh-CN" altLang="en-US" b="1" smtClean="0">
                <a:solidFill>
                  <a:srgbClr val="6600FF"/>
                </a:solidFill>
              </a:rPr>
              <a:t>（</a:t>
            </a:r>
            <a:r>
              <a:rPr lang="en-US" altLang="zh-CN" b="1" smtClean="0">
                <a:solidFill>
                  <a:srgbClr val="6600FF"/>
                </a:solidFill>
              </a:rPr>
              <a:t>2</a:t>
            </a:r>
            <a:r>
              <a:rPr lang="zh-CN" altLang="en-US" b="1" smtClean="0">
                <a:solidFill>
                  <a:srgbClr val="6600FF"/>
                </a:solidFill>
              </a:rPr>
              <a:t>）第</a:t>
            </a:r>
            <a:r>
              <a:rPr lang="en-US" altLang="zh-CN" b="1" smtClean="0">
                <a:solidFill>
                  <a:srgbClr val="6600FF"/>
                </a:solidFill>
              </a:rPr>
              <a:t>8</a:t>
            </a:r>
            <a:r>
              <a:rPr lang="zh-CN" altLang="en-US" b="1" smtClean="0">
                <a:solidFill>
                  <a:srgbClr val="6600FF"/>
                </a:solidFill>
              </a:rPr>
              <a:t>段中引用四川人的话，论述了“每一处风景都有其各自不同的特色，如同人的性格差异一样”这一道理，生动形象，通俗易懂。</a:t>
            </a:r>
            <a:endParaRPr lang="zh-CN" altLang="en-US" b="1" smtClean="0">
              <a:solidFill>
                <a:srgbClr val="6600FF"/>
              </a:solidFill>
            </a:endParaRPr>
          </a:p>
          <a:p>
            <a:r>
              <a:rPr lang="zh-CN" altLang="en-US" b="1" smtClean="0">
                <a:solidFill>
                  <a:srgbClr val="6600FF"/>
                </a:solidFill>
              </a:rPr>
              <a:t>（</a:t>
            </a:r>
            <a:r>
              <a:rPr lang="en-US" altLang="zh-CN" b="1" smtClean="0">
                <a:solidFill>
                  <a:srgbClr val="6600FF"/>
                </a:solidFill>
              </a:rPr>
              <a:t>3</a:t>
            </a:r>
            <a:r>
              <a:rPr lang="zh-CN" altLang="en-US" b="1" smtClean="0">
                <a:solidFill>
                  <a:srgbClr val="6600FF"/>
                </a:solidFill>
              </a:rPr>
              <a:t>）第</a:t>
            </a:r>
            <a:r>
              <a:rPr lang="en-US" altLang="zh-CN" b="1" smtClean="0">
                <a:solidFill>
                  <a:srgbClr val="6600FF"/>
                </a:solidFill>
              </a:rPr>
              <a:t>10</a:t>
            </a:r>
            <a:r>
              <a:rPr lang="zh-CN" altLang="en-US" b="1" smtClean="0">
                <a:solidFill>
                  <a:srgbClr val="6600FF"/>
                </a:solidFill>
              </a:rPr>
              <a:t>段中引用杜甫的话，论证了意匠的重要性，增强了文章的说服力。</a:t>
            </a:r>
            <a:endParaRPr lang="zh-CN" altLang="en-US" b="1" smtClean="0">
              <a:solidFill>
                <a:srgbClr val="6600FF"/>
              </a:solidFill>
            </a:endParaRPr>
          </a:p>
        </p:txBody>
      </p:sp>
    </p:spTree>
  </p:cSld>
  <p:clrMapOvr>
    <a:masterClrMapping/>
  </p:clrMapOvr>
  <p:transition>
    <p:random/>
  </p:transition>
</p:sld>
</file>

<file path=ppt/tags/tag1.xml><?xml version="1.0" encoding="utf-8"?>
<p:tagLst xmlns:p="http://schemas.openxmlformats.org/presentationml/2006/main">
  <p:tag name="KSO_WM_DOC_GUID" val="{1cd860f2-3666-4ed9-977d-e2145dd6e22e}"/>
</p:tagLst>
</file>

<file path=ppt/theme/theme1.xml><?xml version="1.0" encoding="utf-8"?>
<a:theme xmlns:a="http://schemas.openxmlformats.org/drawingml/2006/main" name="自定义设计方案">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自定义设计方案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自定义设计方案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自定义设计方案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自定义设计方案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自定义设计方案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自定义设计方案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自定义设计方案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自定义设计方案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自定义设计方案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自定义设计方案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自定义设计方案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6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自定义设计方案">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自定义设计方案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自定义设计方案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自定义设计方案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自定义设计方案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自定义设计方案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自定义设计方案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自定义设计方案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自定义设计方案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自定义设计方案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自定义设计方案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自定义设计方案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2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4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5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母版">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母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母版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母版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母版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母版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母版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母版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母版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母版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母版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母版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母版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Cambria-Calibri">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2240</Words>
  <Application>WPS 演示</Application>
  <PresentationFormat>全屏显示(4:3)</PresentationFormat>
  <Paragraphs>110</Paragraphs>
  <Slides>19</Slides>
  <Notes>1</Notes>
  <HiddenSlides>0</HiddenSlides>
  <MMClips>0</MMClips>
  <ScaleCrop>false</ScaleCrop>
  <HeadingPairs>
    <vt:vector size="6" baseType="variant">
      <vt:variant>
        <vt:lpstr>已用的字体</vt:lpstr>
      </vt:variant>
      <vt:variant>
        <vt:i4>9</vt:i4>
      </vt:variant>
      <vt:variant>
        <vt:lpstr>主题</vt:lpstr>
      </vt:variant>
      <vt:variant>
        <vt:i4>7</vt:i4>
      </vt:variant>
      <vt:variant>
        <vt:lpstr>幻灯片标题</vt:lpstr>
      </vt:variant>
      <vt:variant>
        <vt:i4>19</vt:i4>
      </vt:variant>
    </vt:vector>
  </HeadingPairs>
  <TitlesOfParts>
    <vt:vector size="35" baseType="lpstr">
      <vt:lpstr>Arial</vt:lpstr>
      <vt:lpstr>宋体</vt:lpstr>
      <vt:lpstr>Wingdings</vt:lpstr>
      <vt:lpstr>Times New Roman</vt:lpstr>
      <vt:lpstr>方正大黑_GBK</vt:lpstr>
      <vt:lpstr>黑体</vt:lpstr>
      <vt:lpstr>Calibri</vt:lpstr>
      <vt:lpstr>微软雅黑</vt:lpstr>
      <vt:lpstr>Arial Unicode MS</vt:lpstr>
      <vt:lpstr>自定义设计方案</vt:lpstr>
      <vt:lpstr>6_Office 主题</vt:lpstr>
      <vt:lpstr>1_自定义设计方案</vt:lpstr>
      <vt:lpstr>2_Office 主题</vt:lpstr>
      <vt:lpstr>4_Office 主题</vt:lpstr>
      <vt:lpstr>5_Office 主题</vt:lpstr>
      <vt:lpstr>母版</vt:lpstr>
      <vt:lpstr>PowerPoint 演示文稿</vt:lpstr>
      <vt:lpstr>PowerPoint 演示文稿</vt:lpstr>
      <vt:lpstr>PowerPoint 演示文稿</vt:lpstr>
      <vt:lpstr>PowerPoint 演示文稿</vt:lpstr>
      <vt:lpstr>PowerPoint 演示文稿</vt:lpstr>
      <vt:lpstr>PowerPoint 演示文稿</vt:lpstr>
      <vt:lpstr>4.请简述本文的论证思路。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沁园春·长沙  毛泽东</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  </dc:creator>
  <cp:category>  </cp:category>
  <cp:lastModifiedBy>xgq</cp:lastModifiedBy>
  <cp:revision>269</cp:revision>
  <dcterms:created xsi:type="dcterms:W3CDTF">2016-01-14T05:53:00Z</dcterms:created>
  <dcterms:modified xsi:type="dcterms:W3CDTF">2019-03-20T05:44:00Z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2052-11.1.0.8525</vt:lpwstr>
  </property>
</Properties>
</file>