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6" r:id="rId5"/>
    <p:sldId id="257" r:id="rId6"/>
    <p:sldId id="274" r:id="rId7"/>
    <p:sldId id="329" r:id="rId8"/>
    <p:sldId id="275" r:id="rId9"/>
    <p:sldId id="330" r:id="rId10"/>
    <p:sldId id="262" r:id="rId11"/>
    <p:sldId id="263" r:id="rId12"/>
    <p:sldId id="301" r:id="rId13"/>
    <p:sldId id="331" r:id="rId14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9900"/>
    <a:srgbClr val="FFFF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4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未知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5" name="标题 3074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lvl="0">
              <a:defRPr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6" name="副标题 3075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3077" name="日期占位符 3076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>
                <a:latin typeface="Comic Sans MS" panose="030F0702030302020204" pitchFamily="2" charset="0"/>
              </a:defRPr>
            </a:lvl1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>
                <a:latin typeface="Comic Sans MS" panose="030F0702030302020204" pitchFamily="2" charset="0"/>
              </a:defRPr>
            </a:lvl1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>
                <a:latin typeface="Comic Sans MS" panose="030F0702030302020204" pitchFamily="2" charset="0"/>
              </a:defRPr>
            </a:lvl1pPr>
          </a:lstStyle>
          <a:p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3080" name="组合 3079"/>
          <p:cNvGrpSpPr/>
          <p:nvPr/>
        </p:nvGrpSpPr>
        <p:grpSpPr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3081" name="未知"/>
            <p:cNvSpPr/>
            <p:nvPr userDrawn="1"/>
          </p:nvSpPr>
          <p:spPr>
            <a:xfrm>
              <a:off x="54" y="29"/>
              <a:ext cx="2250" cy="1017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2" name="未知"/>
            <p:cNvSpPr/>
            <p:nvPr userDrawn="1"/>
          </p:nvSpPr>
          <p:spPr>
            <a:xfrm>
              <a:off x="43" y="113"/>
              <a:ext cx="2244" cy="1007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3" name="未知"/>
            <p:cNvSpPr/>
            <p:nvPr userDrawn="1"/>
          </p:nvSpPr>
          <p:spPr>
            <a:xfrm>
              <a:off x="351" y="196"/>
              <a:ext cx="1488" cy="919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084" name="组合 3083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3085" name="未知"/>
              <p:cNvSpPr/>
              <p:nvPr userDrawn="1"/>
            </p:nvSpPr>
            <p:spPr>
              <a:xfrm>
                <a:off x="1882" y="786"/>
                <a:ext cx="212" cy="214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86" name="未知"/>
              <p:cNvSpPr/>
              <p:nvPr userDrawn="1"/>
            </p:nvSpPr>
            <p:spPr>
              <a:xfrm>
                <a:off x="0" y="0"/>
                <a:ext cx="2386" cy="108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87" name="未知"/>
              <p:cNvSpPr/>
              <p:nvPr userDrawn="1"/>
            </p:nvSpPr>
            <p:spPr>
              <a:xfrm>
                <a:off x="201" y="10"/>
                <a:ext cx="1686" cy="614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88" name="未知"/>
              <p:cNvSpPr/>
              <p:nvPr userDrawn="1"/>
            </p:nvSpPr>
            <p:spPr>
              <a:xfrm>
                <a:off x="286" y="103"/>
                <a:ext cx="227" cy="410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89" name="未知"/>
              <p:cNvSpPr/>
              <p:nvPr userDrawn="1"/>
            </p:nvSpPr>
            <p:spPr>
              <a:xfrm>
                <a:off x="723" y="388"/>
                <a:ext cx="691" cy="36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3090" name="组合 3089"/>
          <p:cNvGrpSpPr/>
          <p:nvPr/>
        </p:nvGrpSpPr>
        <p:grpSpPr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3091" name="未知"/>
            <p:cNvSpPr/>
            <p:nvPr userDrawn="1"/>
          </p:nvSpPr>
          <p:spPr>
            <a:xfrm rot="7320404">
              <a:off x="-80" y="181"/>
              <a:ext cx="629" cy="293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2" name="未知"/>
            <p:cNvSpPr/>
            <p:nvPr userDrawn="1"/>
          </p:nvSpPr>
          <p:spPr>
            <a:xfrm rot="7320404">
              <a:off x="-92" y="168"/>
              <a:ext cx="627" cy="29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3" name="未知"/>
            <p:cNvSpPr/>
            <p:nvPr userDrawn="1"/>
          </p:nvSpPr>
          <p:spPr>
            <a:xfrm rot="7320404">
              <a:off x="10" y="157"/>
              <a:ext cx="416" cy="265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094" name="组合 3093"/>
            <p:cNvGrpSpPr/>
            <p:nvPr userDrawn="1"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3095" name="未知"/>
              <p:cNvSpPr/>
              <p:nvPr userDrawn="1"/>
            </p:nvSpPr>
            <p:spPr>
              <a:xfrm rot="7320404">
                <a:off x="1" y="435"/>
                <a:ext cx="59" cy="61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6" name="未知"/>
              <p:cNvSpPr/>
              <p:nvPr userDrawn="1"/>
            </p:nvSpPr>
            <p:spPr>
              <a:xfrm rot="7320404">
                <a:off x="-102" y="178"/>
                <a:ext cx="667" cy="31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7" name="未知"/>
              <p:cNvSpPr/>
              <p:nvPr userDrawn="1"/>
            </p:nvSpPr>
            <p:spPr>
              <a:xfrm rot="7320404">
                <a:off x="76" y="245"/>
                <a:ext cx="472" cy="176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8" name="未知"/>
              <p:cNvSpPr/>
              <p:nvPr userDrawn="1"/>
            </p:nvSpPr>
            <p:spPr>
              <a:xfrm rot="7320404">
                <a:off x="374" y="118"/>
                <a:ext cx="63" cy="118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9" name="未知"/>
              <p:cNvSpPr/>
              <p:nvPr userDrawn="1"/>
            </p:nvSpPr>
            <p:spPr>
              <a:xfrm rot="7320404">
                <a:off x="147" y="244"/>
                <a:ext cx="193" cy="10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00" name="未知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01" name="未知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未知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3" name="标题 5122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lvl="0">
              <a:defRPr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4" name="副标题 5123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5125" name="日期占位符 512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>
                <a:latin typeface="Comic Sans MS" panose="030F0702030302020204" pitchFamily="2" charset="0"/>
              </a:defRPr>
            </a:lvl1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126" name="页脚占位符 512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>
                <a:latin typeface="Comic Sans MS" panose="030F0702030302020204" pitchFamily="2" charset="0"/>
              </a:defRPr>
            </a:lvl1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127" name="灯片编号占位符 512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>
                <a:latin typeface="Comic Sans MS" panose="030F0702030302020204" pitchFamily="2" charset="0"/>
              </a:defRPr>
            </a:lvl1pPr>
          </a:lstStyle>
          <a:p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5128" name="组合 5127"/>
          <p:cNvGrpSpPr/>
          <p:nvPr/>
        </p:nvGrpSpPr>
        <p:grpSpPr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5129" name="未知"/>
            <p:cNvSpPr/>
            <p:nvPr userDrawn="1"/>
          </p:nvSpPr>
          <p:spPr>
            <a:xfrm>
              <a:off x="54" y="29"/>
              <a:ext cx="2250" cy="1017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0" name="未知"/>
            <p:cNvSpPr/>
            <p:nvPr userDrawn="1"/>
          </p:nvSpPr>
          <p:spPr>
            <a:xfrm>
              <a:off x="43" y="113"/>
              <a:ext cx="2244" cy="1007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1" name="未知"/>
            <p:cNvSpPr/>
            <p:nvPr userDrawn="1"/>
          </p:nvSpPr>
          <p:spPr>
            <a:xfrm>
              <a:off x="351" y="196"/>
              <a:ext cx="1488" cy="919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32" name="组合 5131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5133" name="未知"/>
              <p:cNvSpPr/>
              <p:nvPr userDrawn="1"/>
            </p:nvSpPr>
            <p:spPr>
              <a:xfrm>
                <a:off x="1882" y="786"/>
                <a:ext cx="212" cy="214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4" name="未知"/>
              <p:cNvSpPr/>
              <p:nvPr userDrawn="1"/>
            </p:nvSpPr>
            <p:spPr>
              <a:xfrm>
                <a:off x="0" y="0"/>
                <a:ext cx="2386" cy="108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5" name="未知"/>
              <p:cNvSpPr/>
              <p:nvPr userDrawn="1"/>
            </p:nvSpPr>
            <p:spPr>
              <a:xfrm>
                <a:off x="201" y="10"/>
                <a:ext cx="1686" cy="614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6" name="未知"/>
              <p:cNvSpPr/>
              <p:nvPr userDrawn="1"/>
            </p:nvSpPr>
            <p:spPr>
              <a:xfrm>
                <a:off x="286" y="103"/>
                <a:ext cx="227" cy="410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7" name="未知"/>
              <p:cNvSpPr/>
              <p:nvPr userDrawn="1"/>
            </p:nvSpPr>
            <p:spPr>
              <a:xfrm>
                <a:off x="723" y="388"/>
                <a:ext cx="691" cy="36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5138" name="组合 5137"/>
          <p:cNvGrpSpPr/>
          <p:nvPr/>
        </p:nvGrpSpPr>
        <p:grpSpPr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5139" name="未知"/>
            <p:cNvSpPr/>
            <p:nvPr userDrawn="1"/>
          </p:nvSpPr>
          <p:spPr>
            <a:xfrm rot="7320404">
              <a:off x="-79" y="182"/>
              <a:ext cx="629" cy="293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0" name="未知"/>
            <p:cNvSpPr/>
            <p:nvPr userDrawn="1"/>
          </p:nvSpPr>
          <p:spPr>
            <a:xfrm rot="7320404">
              <a:off x="-92" y="168"/>
              <a:ext cx="627" cy="29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1" name="未知"/>
            <p:cNvSpPr/>
            <p:nvPr userDrawn="1"/>
          </p:nvSpPr>
          <p:spPr>
            <a:xfrm rot="7320404">
              <a:off x="11" y="158"/>
              <a:ext cx="416" cy="265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42" name="组合 5141"/>
            <p:cNvGrpSpPr/>
            <p:nvPr userDrawn="1"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5143" name="未知"/>
              <p:cNvSpPr/>
              <p:nvPr userDrawn="1"/>
            </p:nvSpPr>
            <p:spPr>
              <a:xfrm rot="7320404">
                <a:off x="1" y="436"/>
                <a:ext cx="59" cy="61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4" name="未知"/>
              <p:cNvSpPr/>
              <p:nvPr userDrawn="1"/>
            </p:nvSpPr>
            <p:spPr>
              <a:xfrm rot="7320404">
                <a:off x="-101" y="178"/>
                <a:ext cx="667" cy="31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5" name="未知"/>
              <p:cNvSpPr/>
              <p:nvPr userDrawn="1"/>
            </p:nvSpPr>
            <p:spPr>
              <a:xfrm rot="7320404">
                <a:off x="76" y="245"/>
                <a:ext cx="472" cy="176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6" name="未知"/>
              <p:cNvSpPr/>
              <p:nvPr userDrawn="1"/>
            </p:nvSpPr>
            <p:spPr>
              <a:xfrm rot="7320404">
                <a:off x="375" y="119"/>
                <a:ext cx="63" cy="118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7" name="未知"/>
              <p:cNvSpPr/>
              <p:nvPr userDrawn="1"/>
            </p:nvSpPr>
            <p:spPr>
              <a:xfrm rot="7320404">
                <a:off x="148" y="245"/>
                <a:ext cx="193" cy="10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5148" name="未知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49" name="未知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Times New Roman" panose="02020603050405020304" pitchFamily="2" charset="0"/>
                <a:ea typeface="宋体" panose="02010600030101010101" pitchFamily="2" charset="-122"/>
              </a:rPr>
            </a:fld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未知"/>
          <p:cNvSpPr/>
          <p:nvPr/>
        </p:nvSpPr>
        <p:spPr>
          <a:xfrm rot="18427436">
            <a:off x="7777163" y="-14287"/>
            <a:ext cx="1162050" cy="2084387"/>
          </a:xfrm>
          <a:custGeom>
            <a:avLst/>
            <a:gdLst/>
            <a:ahLst/>
            <a:cxnLst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标题 2050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文本占位符 2051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3" name="日期占位符 2052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56" name="未知"/>
          <p:cNvSpPr/>
          <p:nvPr/>
        </p:nvSpPr>
        <p:spPr>
          <a:xfrm rot="18427436">
            <a:off x="7864475" y="23813"/>
            <a:ext cx="1165225" cy="2097087"/>
          </a:xfrm>
          <a:custGeom>
            <a:avLst/>
            <a:gdLst/>
            <a:ahLst/>
            <a:cxnLst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7" name="未知"/>
          <p:cNvSpPr/>
          <p:nvPr/>
        </p:nvSpPr>
        <p:spPr>
          <a:xfrm rot="18427436">
            <a:off x="7831138" y="192088"/>
            <a:ext cx="1025525" cy="1571625"/>
          </a:xfrm>
          <a:custGeom>
            <a:avLst/>
            <a:gdLst/>
            <a:ahLst/>
            <a:cxnLst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8" name="组合 2057"/>
          <p:cNvGrpSpPr/>
          <p:nvPr/>
        </p:nvGrpSpPr>
        <p:grpSpPr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2059" name="未知"/>
            <p:cNvSpPr/>
            <p:nvPr userDrawn="1"/>
          </p:nvSpPr>
          <p:spPr>
            <a:xfrm>
              <a:off x="19" y="15"/>
              <a:ext cx="1089" cy="649"/>
            </a:xfrm>
            <a:custGeom>
              <a:avLst/>
              <a:gdLst/>
              <a:ahLst/>
              <a:cxnLst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0" name="未知"/>
            <p:cNvSpPr/>
            <p:nvPr userDrawn="1"/>
          </p:nvSpPr>
          <p:spPr>
            <a:xfrm>
              <a:off x="1017" y="92"/>
              <a:ext cx="71" cy="129"/>
            </a:xfrm>
            <a:custGeom>
              <a:avLst/>
              <a:gdLst/>
              <a:ahLst/>
              <a:cxnLst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1" name="未知"/>
            <p:cNvSpPr/>
            <p:nvPr userDrawn="1"/>
          </p:nvSpPr>
          <p:spPr>
            <a:xfrm>
              <a:off x="15" y="284"/>
              <a:ext cx="792" cy="41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2" name="未知"/>
            <p:cNvSpPr/>
            <p:nvPr userDrawn="1"/>
          </p:nvSpPr>
          <p:spPr>
            <a:xfrm>
              <a:off x="124" y="318"/>
              <a:ext cx="525" cy="374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未知"/>
            <p:cNvSpPr/>
            <p:nvPr userDrawn="1"/>
          </p:nvSpPr>
          <p:spPr>
            <a:xfrm>
              <a:off x="480" y="42"/>
              <a:ext cx="135" cy="121"/>
            </a:xfrm>
            <a:custGeom>
              <a:avLst/>
              <a:gdLst/>
              <a:ahLst/>
              <a:cxnLst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未知"/>
            <p:cNvSpPr/>
            <p:nvPr userDrawn="1"/>
          </p:nvSpPr>
          <p:spPr>
            <a:xfrm>
              <a:off x="636" y="673"/>
              <a:ext cx="76" cy="112"/>
            </a:xfrm>
            <a:custGeom>
              <a:avLst/>
              <a:gdLst/>
              <a:ahLst/>
              <a:cxnLst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5" name="未知"/>
            <p:cNvSpPr/>
            <p:nvPr userDrawn="1"/>
          </p:nvSpPr>
          <p:spPr>
            <a:xfrm>
              <a:off x="499" y="117"/>
              <a:ext cx="193" cy="383"/>
            </a:xfrm>
            <a:custGeom>
              <a:avLst/>
              <a:gdLst/>
              <a:ahLst/>
              <a:cxnLst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6" name="未知"/>
            <p:cNvSpPr/>
            <p:nvPr userDrawn="1"/>
          </p:nvSpPr>
          <p:spPr>
            <a:xfrm>
              <a:off x="663" y="100"/>
              <a:ext cx="364" cy="174"/>
            </a:xfrm>
            <a:custGeom>
              <a:avLst/>
              <a:gdLst/>
              <a:ahLst/>
              <a:cxnLst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7" name="未知"/>
            <p:cNvSpPr/>
            <p:nvPr userDrawn="1"/>
          </p:nvSpPr>
          <p:spPr>
            <a:xfrm>
              <a:off x="342" y="203"/>
              <a:ext cx="156" cy="67"/>
            </a:xfrm>
            <a:custGeom>
              <a:avLst/>
              <a:gdLst/>
              <a:ahLst/>
              <a:cxnLst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68" name="组合 2067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2069" name="组合 2068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2070" name="未知"/>
                <p:cNvSpPr/>
                <p:nvPr userDrawn="1"/>
              </p:nvSpPr>
              <p:spPr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1" name="未知"/>
                <p:cNvSpPr/>
                <p:nvPr userDrawn="1"/>
              </p:nvSpPr>
              <p:spPr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2" name="未知"/>
                <p:cNvSpPr/>
                <p:nvPr userDrawn="1"/>
              </p:nvSpPr>
              <p:spPr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073" name="未知"/>
              <p:cNvSpPr/>
              <p:nvPr userDrawn="1"/>
            </p:nvSpPr>
            <p:spPr>
              <a:xfrm>
                <a:off x="71" y="242"/>
                <a:ext cx="595" cy="250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4" name="未知"/>
              <p:cNvSpPr/>
              <p:nvPr userDrawn="1"/>
            </p:nvSpPr>
            <p:spPr>
              <a:xfrm>
                <a:off x="255" y="396"/>
                <a:ext cx="244" cy="148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5" name="未知"/>
              <p:cNvSpPr/>
              <p:nvPr userDrawn="1"/>
            </p:nvSpPr>
            <p:spPr>
              <a:xfrm>
                <a:off x="560" y="190"/>
                <a:ext cx="107" cy="238"/>
              </a:xfrm>
              <a:custGeom>
                <a:avLst/>
                <a:gdLst/>
                <a:ahLst/>
                <a:cxnLst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76" name="组合 2075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2077" name="未知"/>
                <p:cNvSpPr/>
                <p:nvPr userDrawn="1"/>
              </p:nvSpPr>
              <p:spPr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8" name="未知"/>
                <p:cNvSpPr/>
                <p:nvPr userDrawn="1"/>
              </p:nvSpPr>
              <p:spPr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9" name="未知"/>
                <p:cNvSpPr/>
                <p:nvPr userDrawn="1"/>
              </p:nvSpPr>
              <p:spPr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0" name="未知"/>
                <p:cNvSpPr/>
                <p:nvPr userDrawn="1"/>
              </p:nvSpPr>
              <p:spPr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1" name="未知"/>
                <p:cNvSpPr/>
                <p:nvPr userDrawn="1"/>
              </p:nvSpPr>
              <p:spPr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2" name="未知"/>
                <p:cNvSpPr/>
                <p:nvPr userDrawn="1"/>
              </p:nvSpPr>
              <p:spPr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3" name="未知"/>
                <p:cNvSpPr/>
                <p:nvPr userDrawn="1"/>
              </p:nvSpPr>
              <p:spPr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4" name="未知"/>
                <p:cNvSpPr/>
                <p:nvPr userDrawn="1"/>
              </p:nvSpPr>
              <p:spPr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2085" name="组合 2084"/>
          <p:cNvGrpSpPr/>
          <p:nvPr/>
        </p:nvGrpSpPr>
        <p:grpSpPr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2086" name="未知"/>
            <p:cNvSpPr/>
            <p:nvPr userDrawn="1"/>
          </p:nvSpPr>
          <p:spPr>
            <a:xfrm flipH="1">
              <a:off x="0" y="1287"/>
              <a:ext cx="205" cy="1427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7" name="未知"/>
            <p:cNvSpPr/>
            <p:nvPr userDrawn="1"/>
          </p:nvSpPr>
          <p:spPr>
            <a:xfrm flipH="1">
              <a:off x="38" y="0"/>
              <a:ext cx="205" cy="1633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88" name="组合 2087"/>
          <p:cNvGrpSpPr/>
          <p:nvPr/>
        </p:nvGrpSpPr>
        <p:grpSpPr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2089" name="组合 2088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2090" name="未知"/>
              <p:cNvSpPr/>
              <p:nvPr userDrawn="1"/>
            </p:nvSpPr>
            <p:spPr>
              <a:xfrm rot="18427436">
                <a:off x="820" y="1029"/>
                <a:ext cx="62" cy="288"/>
              </a:xfrm>
              <a:custGeom>
                <a:avLst/>
                <a:gdLst/>
                <a:ahLst/>
                <a:cxnLst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91" name="组合 2090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2092" name="未知"/>
                <p:cNvSpPr/>
                <p:nvPr userDrawn="1"/>
              </p:nvSpPr>
              <p:spPr>
                <a:xfrm rot="18427436">
                  <a:off x="353" y="14"/>
                  <a:ext cx="153" cy="125"/>
                </a:xfrm>
                <a:custGeom>
                  <a:avLst/>
                  <a:gdLst/>
                  <a:ahLst/>
                  <a:cxnLst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3" name="未知"/>
                <p:cNvSpPr/>
                <p:nvPr userDrawn="1"/>
              </p:nvSpPr>
              <p:spPr>
                <a:xfrm rot="18427436">
                  <a:off x="435" y="271"/>
                  <a:ext cx="269" cy="438"/>
                </a:xfrm>
                <a:custGeom>
                  <a:avLst/>
                  <a:gdLst/>
                  <a:ahLst/>
                  <a:cxnLst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4" name="未知"/>
                <p:cNvSpPr/>
                <p:nvPr userDrawn="1"/>
              </p:nvSpPr>
              <p:spPr>
                <a:xfrm rot="18427436">
                  <a:off x="245" y="121"/>
                  <a:ext cx="505" cy="898"/>
                </a:xfrm>
                <a:custGeom>
                  <a:avLst/>
                  <a:gdLst/>
                  <a:ahLst/>
                  <a:cxnLst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5" name="未知"/>
                <p:cNvSpPr/>
                <p:nvPr userDrawn="1"/>
              </p:nvSpPr>
              <p:spPr>
                <a:xfrm rot="18427436">
                  <a:off x="293" y="-76"/>
                  <a:ext cx="758" cy="1344"/>
                </a:xfrm>
                <a:custGeom>
                  <a:avLst/>
                  <a:gdLst/>
                  <a:ahLst/>
                  <a:cxnLst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6" name="未知"/>
                <p:cNvSpPr/>
                <p:nvPr userDrawn="1"/>
              </p:nvSpPr>
              <p:spPr>
                <a:xfrm rot="18427436">
                  <a:off x="684" y="836"/>
                  <a:ext cx="169" cy="122"/>
                </a:xfrm>
                <a:custGeom>
                  <a:avLst/>
                  <a:gdLst/>
                  <a:ahLst/>
                  <a:cxnLst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7" name="未知"/>
                <p:cNvSpPr/>
                <p:nvPr userDrawn="1"/>
              </p:nvSpPr>
              <p:spPr>
                <a:xfrm rot="18427436">
                  <a:off x="640" y="745"/>
                  <a:ext cx="181" cy="144"/>
                </a:xfrm>
                <a:custGeom>
                  <a:avLst/>
                  <a:gdLst/>
                  <a:ahLst/>
                  <a:cxnLst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8" name="未知"/>
                <p:cNvSpPr/>
                <p:nvPr userDrawn="1"/>
              </p:nvSpPr>
              <p:spPr>
                <a:xfrm rot="18427436">
                  <a:off x="372" y="150"/>
                  <a:ext cx="181" cy="147"/>
                </a:xfrm>
                <a:custGeom>
                  <a:avLst/>
                  <a:gdLst/>
                  <a:ahLst/>
                  <a:cxnLst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9" name="未知"/>
                <p:cNvSpPr/>
                <p:nvPr userDrawn="1"/>
              </p:nvSpPr>
              <p:spPr>
                <a:xfrm rot="18427436">
                  <a:off x="335" y="81"/>
                  <a:ext cx="179" cy="138"/>
                </a:xfrm>
                <a:custGeom>
                  <a:avLst/>
                  <a:gdLst/>
                  <a:ahLst/>
                  <a:cxnLst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2100" name="直接连接符 2099"/>
            <p:cNvSpPr/>
            <p:nvPr userDrawn="1"/>
          </p:nvSpPr>
          <p:spPr>
            <a:xfrm>
              <a:off x="260" y="27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未知"/>
          <p:cNvSpPr/>
          <p:nvPr/>
        </p:nvSpPr>
        <p:spPr>
          <a:xfrm rot="18427436">
            <a:off x="7777163" y="-14287"/>
            <a:ext cx="1162050" cy="2084387"/>
          </a:xfrm>
          <a:custGeom>
            <a:avLst/>
            <a:gdLst/>
            <a:ahLst/>
            <a:cxnLst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9" name="标题 4098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文本占位符 4099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1" name="日期占位符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2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3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Comic Sans MS" panose="030F0702030302020204" pitchFamily="2" charset="0"/>
              </a:defRPr>
            </a:lvl1pPr>
          </a:lstStyle>
          <a:p>
            <a:pPr lvl="0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4" name="未知"/>
          <p:cNvSpPr/>
          <p:nvPr/>
        </p:nvSpPr>
        <p:spPr>
          <a:xfrm rot="18427436">
            <a:off x="7864475" y="23813"/>
            <a:ext cx="1165225" cy="2097087"/>
          </a:xfrm>
          <a:custGeom>
            <a:avLst/>
            <a:gdLst/>
            <a:ahLst/>
            <a:cxnLst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5" name="未知"/>
          <p:cNvSpPr/>
          <p:nvPr/>
        </p:nvSpPr>
        <p:spPr>
          <a:xfrm rot="18427436">
            <a:off x="7831138" y="192088"/>
            <a:ext cx="1025525" cy="1571625"/>
          </a:xfrm>
          <a:custGeom>
            <a:avLst/>
            <a:gdLst/>
            <a:ahLst/>
            <a:cxnLst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106" name="组合 4105"/>
          <p:cNvGrpSpPr/>
          <p:nvPr/>
        </p:nvGrpSpPr>
        <p:grpSpPr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4107" name="未知"/>
            <p:cNvSpPr/>
            <p:nvPr userDrawn="1"/>
          </p:nvSpPr>
          <p:spPr>
            <a:xfrm>
              <a:off x="19" y="15"/>
              <a:ext cx="1089" cy="649"/>
            </a:xfrm>
            <a:custGeom>
              <a:avLst/>
              <a:gdLst/>
              <a:ahLst/>
              <a:cxnLst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8" name="未知"/>
            <p:cNvSpPr/>
            <p:nvPr userDrawn="1"/>
          </p:nvSpPr>
          <p:spPr>
            <a:xfrm>
              <a:off x="1017" y="92"/>
              <a:ext cx="71" cy="129"/>
            </a:xfrm>
            <a:custGeom>
              <a:avLst/>
              <a:gdLst/>
              <a:ahLst/>
              <a:cxnLst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9" name="未知"/>
            <p:cNvSpPr/>
            <p:nvPr userDrawn="1"/>
          </p:nvSpPr>
          <p:spPr>
            <a:xfrm>
              <a:off x="15" y="284"/>
              <a:ext cx="792" cy="41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0" name="未知"/>
            <p:cNvSpPr/>
            <p:nvPr userDrawn="1"/>
          </p:nvSpPr>
          <p:spPr>
            <a:xfrm>
              <a:off x="124" y="318"/>
              <a:ext cx="525" cy="374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1" name="未知"/>
            <p:cNvSpPr/>
            <p:nvPr userDrawn="1"/>
          </p:nvSpPr>
          <p:spPr>
            <a:xfrm>
              <a:off x="480" y="42"/>
              <a:ext cx="135" cy="121"/>
            </a:xfrm>
            <a:custGeom>
              <a:avLst/>
              <a:gdLst/>
              <a:ahLst/>
              <a:cxnLst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2" name="未知"/>
            <p:cNvSpPr/>
            <p:nvPr userDrawn="1"/>
          </p:nvSpPr>
          <p:spPr>
            <a:xfrm>
              <a:off x="636" y="673"/>
              <a:ext cx="76" cy="112"/>
            </a:xfrm>
            <a:custGeom>
              <a:avLst/>
              <a:gdLst/>
              <a:ahLst/>
              <a:cxnLst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未知"/>
            <p:cNvSpPr/>
            <p:nvPr userDrawn="1"/>
          </p:nvSpPr>
          <p:spPr>
            <a:xfrm>
              <a:off x="499" y="117"/>
              <a:ext cx="193" cy="383"/>
            </a:xfrm>
            <a:custGeom>
              <a:avLst/>
              <a:gdLst/>
              <a:ahLst/>
              <a:cxnLst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未知"/>
            <p:cNvSpPr/>
            <p:nvPr userDrawn="1"/>
          </p:nvSpPr>
          <p:spPr>
            <a:xfrm>
              <a:off x="663" y="100"/>
              <a:ext cx="364" cy="174"/>
            </a:xfrm>
            <a:custGeom>
              <a:avLst/>
              <a:gdLst/>
              <a:ahLst/>
              <a:cxnLst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未知"/>
            <p:cNvSpPr/>
            <p:nvPr userDrawn="1"/>
          </p:nvSpPr>
          <p:spPr>
            <a:xfrm>
              <a:off x="342" y="203"/>
              <a:ext cx="156" cy="67"/>
            </a:xfrm>
            <a:custGeom>
              <a:avLst/>
              <a:gdLst/>
              <a:ahLst/>
              <a:cxnLst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4116" name="组合 4115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4117" name="组合 4116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4118" name="未知"/>
                <p:cNvSpPr/>
                <p:nvPr userDrawn="1"/>
              </p:nvSpPr>
              <p:spPr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19" name="未知"/>
                <p:cNvSpPr/>
                <p:nvPr userDrawn="1"/>
              </p:nvSpPr>
              <p:spPr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20" name="未知"/>
                <p:cNvSpPr/>
                <p:nvPr userDrawn="1"/>
              </p:nvSpPr>
              <p:spPr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4121" name="未知"/>
              <p:cNvSpPr/>
              <p:nvPr userDrawn="1"/>
            </p:nvSpPr>
            <p:spPr>
              <a:xfrm>
                <a:off x="71" y="242"/>
                <a:ext cx="595" cy="250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22" name="未知"/>
              <p:cNvSpPr/>
              <p:nvPr userDrawn="1"/>
            </p:nvSpPr>
            <p:spPr>
              <a:xfrm>
                <a:off x="255" y="396"/>
                <a:ext cx="244" cy="148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23" name="未知"/>
              <p:cNvSpPr/>
              <p:nvPr userDrawn="1"/>
            </p:nvSpPr>
            <p:spPr>
              <a:xfrm>
                <a:off x="560" y="190"/>
                <a:ext cx="107" cy="238"/>
              </a:xfrm>
              <a:custGeom>
                <a:avLst/>
                <a:gdLst/>
                <a:ahLst/>
                <a:cxnLst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4124" name="组合 4123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4125" name="未知"/>
                <p:cNvSpPr/>
                <p:nvPr userDrawn="1"/>
              </p:nvSpPr>
              <p:spPr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26" name="未知"/>
                <p:cNvSpPr/>
                <p:nvPr userDrawn="1"/>
              </p:nvSpPr>
              <p:spPr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27" name="未知"/>
                <p:cNvSpPr/>
                <p:nvPr userDrawn="1"/>
              </p:nvSpPr>
              <p:spPr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28" name="未知"/>
                <p:cNvSpPr/>
                <p:nvPr userDrawn="1"/>
              </p:nvSpPr>
              <p:spPr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29" name="未知"/>
                <p:cNvSpPr/>
                <p:nvPr userDrawn="1"/>
              </p:nvSpPr>
              <p:spPr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30" name="未知"/>
                <p:cNvSpPr/>
                <p:nvPr userDrawn="1"/>
              </p:nvSpPr>
              <p:spPr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31" name="未知"/>
                <p:cNvSpPr/>
                <p:nvPr userDrawn="1"/>
              </p:nvSpPr>
              <p:spPr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32" name="未知"/>
                <p:cNvSpPr/>
                <p:nvPr userDrawn="1"/>
              </p:nvSpPr>
              <p:spPr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4133" name="组合 4132"/>
          <p:cNvGrpSpPr/>
          <p:nvPr/>
        </p:nvGrpSpPr>
        <p:grpSpPr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4134" name="未知"/>
            <p:cNvSpPr/>
            <p:nvPr userDrawn="1"/>
          </p:nvSpPr>
          <p:spPr>
            <a:xfrm flipH="1">
              <a:off x="0" y="1287"/>
              <a:ext cx="205" cy="1427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5" name="未知"/>
            <p:cNvSpPr/>
            <p:nvPr userDrawn="1"/>
          </p:nvSpPr>
          <p:spPr>
            <a:xfrm flipH="1">
              <a:off x="38" y="0"/>
              <a:ext cx="205" cy="1633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36" name="组合 4135"/>
          <p:cNvGrpSpPr/>
          <p:nvPr/>
        </p:nvGrpSpPr>
        <p:grpSpPr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4137" name="组合 4136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4138" name="未知"/>
              <p:cNvSpPr/>
              <p:nvPr userDrawn="1"/>
            </p:nvSpPr>
            <p:spPr>
              <a:xfrm rot="18427436">
                <a:off x="820" y="1029"/>
                <a:ext cx="62" cy="288"/>
              </a:xfrm>
              <a:custGeom>
                <a:avLst/>
                <a:gdLst/>
                <a:ahLst/>
                <a:cxnLst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4139" name="组合 4138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4140" name="未知"/>
                <p:cNvSpPr/>
                <p:nvPr userDrawn="1"/>
              </p:nvSpPr>
              <p:spPr>
                <a:xfrm rot="18427436">
                  <a:off x="354" y="14"/>
                  <a:ext cx="153" cy="125"/>
                </a:xfrm>
                <a:custGeom>
                  <a:avLst/>
                  <a:gdLst/>
                  <a:ahLst/>
                  <a:cxnLst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1" name="未知"/>
                <p:cNvSpPr/>
                <p:nvPr userDrawn="1"/>
              </p:nvSpPr>
              <p:spPr>
                <a:xfrm rot="18427436">
                  <a:off x="436" y="272"/>
                  <a:ext cx="269" cy="438"/>
                </a:xfrm>
                <a:custGeom>
                  <a:avLst/>
                  <a:gdLst/>
                  <a:ahLst/>
                  <a:cxnLst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2" name="未知"/>
                <p:cNvSpPr/>
                <p:nvPr userDrawn="1"/>
              </p:nvSpPr>
              <p:spPr>
                <a:xfrm rot="18427436">
                  <a:off x="246" y="122"/>
                  <a:ext cx="505" cy="898"/>
                </a:xfrm>
                <a:custGeom>
                  <a:avLst/>
                  <a:gdLst/>
                  <a:ahLst/>
                  <a:cxnLst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3" name="未知"/>
                <p:cNvSpPr/>
                <p:nvPr userDrawn="1"/>
              </p:nvSpPr>
              <p:spPr>
                <a:xfrm rot="18427436">
                  <a:off x="293" y="-76"/>
                  <a:ext cx="758" cy="1344"/>
                </a:xfrm>
                <a:custGeom>
                  <a:avLst/>
                  <a:gdLst/>
                  <a:ahLst/>
                  <a:cxnLst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4" name="未知"/>
                <p:cNvSpPr/>
                <p:nvPr userDrawn="1"/>
              </p:nvSpPr>
              <p:spPr>
                <a:xfrm rot="18427436">
                  <a:off x="685" y="837"/>
                  <a:ext cx="169" cy="122"/>
                </a:xfrm>
                <a:custGeom>
                  <a:avLst/>
                  <a:gdLst/>
                  <a:ahLst/>
                  <a:cxnLst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5" name="未知"/>
                <p:cNvSpPr/>
                <p:nvPr userDrawn="1"/>
              </p:nvSpPr>
              <p:spPr>
                <a:xfrm rot="18427436">
                  <a:off x="641" y="746"/>
                  <a:ext cx="181" cy="144"/>
                </a:xfrm>
                <a:custGeom>
                  <a:avLst/>
                  <a:gdLst/>
                  <a:ahLst/>
                  <a:cxnLst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6" name="未知"/>
                <p:cNvSpPr/>
                <p:nvPr userDrawn="1"/>
              </p:nvSpPr>
              <p:spPr>
                <a:xfrm rot="18427436">
                  <a:off x="373" y="151"/>
                  <a:ext cx="181" cy="147"/>
                </a:xfrm>
                <a:custGeom>
                  <a:avLst/>
                  <a:gdLst/>
                  <a:ahLst/>
                  <a:cxnLst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47" name="未知"/>
                <p:cNvSpPr/>
                <p:nvPr userDrawn="1"/>
              </p:nvSpPr>
              <p:spPr>
                <a:xfrm rot="18427436">
                  <a:off x="336" y="82"/>
                  <a:ext cx="179" cy="138"/>
                </a:xfrm>
                <a:custGeom>
                  <a:avLst/>
                  <a:gdLst/>
                  <a:ahLst/>
                  <a:cxnLst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4148" name="直接连接符 4147"/>
            <p:cNvSpPr/>
            <p:nvPr userDrawn="1"/>
          </p:nvSpPr>
          <p:spPr>
            <a:xfrm>
              <a:off x="260" y="27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10241" descr="邓拓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814888" cy="667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矩形 10243"/>
          <p:cNvSpPr/>
          <p:nvPr/>
        </p:nvSpPr>
        <p:spPr>
          <a:xfrm>
            <a:off x="5219700" y="2852738"/>
            <a:ext cx="3748088" cy="14335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4400" b="1" dirty="0">
                <a:latin typeface="隶书" panose="02010509060101010101" pitchFamily="1" charset="-122"/>
                <a:ea typeface="隶书" panose="02010509060101010101" pitchFamily="1" charset="-122"/>
              </a:rPr>
              <a:t>邓</a:t>
            </a:r>
            <a:endParaRPr lang="zh-CN" altLang="en-US" sz="4400" b="1" dirty="0">
              <a:latin typeface="隶书" panose="02010509060101010101" pitchFamily="1" charset="-122"/>
              <a:ea typeface="隶书" panose="02010509060101010101" pitchFamily="1" charset="-122"/>
            </a:endParaRPr>
          </a:p>
          <a:p>
            <a:r>
              <a:rPr lang="zh-CN" altLang="en-US" sz="4400" b="1" dirty="0">
                <a:latin typeface="隶书" panose="02010509060101010101" pitchFamily="1" charset="-122"/>
                <a:ea typeface="隶书" panose="02010509060101010101" pitchFamily="1" charset="-122"/>
              </a:rPr>
              <a:t>拓</a:t>
            </a: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10245" name="矩形 10244"/>
          <p:cNvSpPr/>
          <p:nvPr/>
        </p:nvSpPr>
        <p:spPr>
          <a:xfrm>
            <a:off x="4645025" y="6021388"/>
            <a:ext cx="5186363" cy="7683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10246" name="矩形 10245"/>
          <p:cNvSpPr/>
          <p:nvPr/>
        </p:nvSpPr>
        <p:spPr>
          <a:xfrm>
            <a:off x="6588125" y="44450"/>
            <a:ext cx="2557463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66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不</a:t>
            </a:r>
            <a:endParaRPr lang="zh-CN" altLang="en-US" sz="66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  <a:p>
            <a:r>
              <a:rPr lang="zh-CN" altLang="en-US" sz="66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求</a:t>
            </a:r>
            <a:endParaRPr lang="zh-CN" altLang="en-US" sz="66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  <a:p>
            <a:r>
              <a:rPr lang="zh-CN" altLang="en-US" sz="66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甚</a:t>
            </a:r>
            <a:endParaRPr lang="zh-CN" altLang="en-US" sz="66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  <a:p>
            <a:r>
              <a:rPr lang="zh-CN" altLang="en-US" sz="66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解</a:t>
            </a: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00" name="Text Box 4"/>
          <p:cNvSpPr txBox="1"/>
          <p:nvPr/>
        </p:nvSpPr>
        <p:spPr>
          <a:xfrm>
            <a:off x="827088" y="404813"/>
            <a:ext cx="7705725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800" b="1">
                <a:solidFill>
                  <a:srgbClr val="33CC33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       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学习</a:t>
            </a:r>
            <a:r>
              <a:rPr lang="en-US" altLang="zh-CN" sz="4400" b="1">
                <a:solidFill>
                  <a:srgbClr val="FF00FF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《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不求甚解</a:t>
            </a:r>
            <a:r>
              <a:rPr lang="en-US" altLang="zh-CN" sz="4400" b="1">
                <a:solidFill>
                  <a:srgbClr val="FF00FF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》</a:t>
            </a:r>
            <a:r>
              <a:rPr lang="zh-CN" altLang="en-US" sz="4400" b="1" dirty="0">
                <a:solidFill>
                  <a:srgbClr val="FF00FF"/>
                </a:solidFill>
                <a:latin typeface="Times New Roman" panose="02020603050405020304" pitchFamily="2" charset="0"/>
                <a:ea typeface="华文细黑" panose="02010600040101010101" pitchFamily="2" charset="-122"/>
              </a:rPr>
              <a:t>的写法，对下列成语进行辩证分析，运用求异思维，口述新的立意。</a:t>
            </a:r>
            <a:endParaRPr lang="zh-CN" altLang="en-US" sz="4400" b="1" dirty="0">
              <a:solidFill>
                <a:srgbClr val="FF00FF"/>
              </a:solidFill>
              <a:latin typeface="Times New Roman" panose="02020603050405020304" pitchFamily="2" charset="0"/>
              <a:ea typeface="华文细黑" panose="02010600040101010101" pitchFamily="2" charset="-122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1619250" y="2565400"/>
            <a:ext cx="5060950" cy="3751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en-US" altLang="zh-CN" sz="4800" b="1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①</a:t>
            </a:r>
            <a:r>
              <a:rPr lang="en-US" altLang="zh-CN" sz="4800" b="1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见风使舵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新解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②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班门弄斧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辩</a:t>
            </a:r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endParaRPr lang="zh-CN" altLang="en-US" sz="4800" b="1" dirty="0">
              <a:solidFill>
                <a:srgbClr val="FF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/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③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“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滥竿充数</a:t>
            </a:r>
            <a:r>
              <a:rPr lang="zh-CN" altLang="en-US" sz="4800" b="1" dirty="0">
                <a:solidFill>
                  <a:srgbClr val="FF0066"/>
                </a:solidFill>
                <a:latin typeface="Times New Roman" panose="02020603050405020304" pitchFamily="2" charset="0"/>
                <a:ea typeface="华文行楷" panose="02010800040101010101" pitchFamily="2" charset="-122"/>
              </a:rPr>
              <a:t>”</a:t>
            </a:r>
            <a:r>
              <a:rPr lang="zh-CN" altLang="en-US" sz="4800" b="1" dirty="0">
                <a:solidFill>
                  <a:srgbClr val="FF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辩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11265"/>
          <p:cNvSpPr/>
          <p:nvPr/>
        </p:nvSpPr>
        <p:spPr>
          <a:xfrm>
            <a:off x="107950" y="44450"/>
            <a:ext cx="8686800" cy="61880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邓拓</a:t>
            </a:r>
            <a:r>
              <a:rPr lang="zh-CN" altLang="en-US" sz="40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（1912~1966）</a:t>
            </a:r>
            <a:endParaRPr lang="zh-CN" altLang="en-US" sz="4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algn="just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原名邓子健，邓云特，笔名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马南邨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建国后历任《人民日报》总编辑、社长，“文化大革命”一开始即遭迫害，1966年5月含冤去世。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主要著作《中国救荒史》、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《燕山夜话》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、《论中国历史的几个问题》等，并与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吴晗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廖沫沙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合写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三家村札记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，1944年主持编辑了第一部《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毛泽东选集》。 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2289"/>
          <p:cNvSpPr txBox="1"/>
          <p:nvPr/>
        </p:nvSpPr>
        <p:spPr>
          <a:xfrm>
            <a:off x="358775" y="404813"/>
            <a:ext cx="2700338" cy="914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A81E9B"/>
                </a:solidFill>
                <a:latin typeface="Times New Roman" panose="02020603050405020304" pitchFamily="2" charset="0"/>
                <a:ea typeface="方正舒体" panose="02010601030101010101" pitchFamily="2" charset="-122"/>
              </a:rPr>
              <a:t>驳论文</a:t>
            </a:r>
            <a:endParaRPr lang="zh-CN" altLang="en-US" sz="6000" b="1">
              <a:solidFill>
                <a:srgbClr val="A81E9B"/>
              </a:solidFill>
              <a:latin typeface="Times New Roman" panose="02020603050405020304" pitchFamily="2" charset="0"/>
              <a:ea typeface="方正舒体" panose="02010601030101010101" pitchFamily="2" charset="-122"/>
            </a:endParaRPr>
          </a:p>
        </p:txBody>
      </p:sp>
      <p:sp>
        <p:nvSpPr>
          <p:cNvPr id="12291" name="直接连接符 12290"/>
          <p:cNvSpPr/>
          <p:nvPr/>
        </p:nvSpPr>
        <p:spPr>
          <a:xfrm>
            <a:off x="1981200" y="35052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2" name="文本框 12291"/>
          <p:cNvSpPr txBox="1"/>
          <p:nvPr/>
        </p:nvSpPr>
        <p:spPr>
          <a:xfrm>
            <a:off x="1258888" y="1916113"/>
            <a:ext cx="6913562" cy="4017962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 lIns="180000" tIns="180000" rIns="180000" bIns="180000"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4800" b="1">
                <a:latin typeface="Times New Roman" panose="02020603050405020304" pitchFamily="2" charset="0"/>
                <a:ea typeface="楷体_GB2312" pitchFamily="1" charset="-122"/>
              </a:rPr>
              <a:t>驳论可以鲜明地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2" charset="0"/>
                <a:ea typeface="楷体_GB2312" pitchFamily="1" charset="-122"/>
              </a:rPr>
              <a:t>反驳一个错误观点，</a:t>
            </a:r>
            <a:r>
              <a:rPr lang="zh-CN" altLang="en-US" sz="4800" b="1">
                <a:latin typeface="Times New Roman" panose="02020603050405020304" pitchFamily="2" charset="0"/>
                <a:ea typeface="楷体_GB2312" pitchFamily="1" charset="-122"/>
              </a:rPr>
              <a:t>也可以是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2" charset="0"/>
                <a:ea typeface="楷体_GB2312" pitchFamily="1" charset="-122"/>
              </a:rPr>
              <a:t>就别人论述的一个问题发表不同看法，</a:t>
            </a:r>
            <a:r>
              <a:rPr lang="zh-CN" altLang="en-US" sz="4800" b="1">
                <a:latin typeface="Times New Roman" panose="02020603050405020304" pitchFamily="2" charset="0"/>
                <a:ea typeface="楷体_GB2312" pitchFamily="1" charset="-122"/>
              </a:rPr>
              <a:t>或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2" charset="0"/>
                <a:ea typeface="楷体_GB2312" pitchFamily="1" charset="-122"/>
              </a:rPr>
              <a:t>提出质疑，进行商榷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5334000" y="45720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直接连接符 12290"/>
          <p:cNvSpPr/>
          <p:nvPr/>
        </p:nvSpPr>
        <p:spPr>
          <a:xfrm>
            <a:off x="1981200" y="35052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2" name="文本框 12291"/>
          <p:cNvSpPr txBox="1"/>
          <p:nvPr/>
        </p:nvSpPr>
        <p:spPr>
          <a:xfrm>
            <a:off x="86995" y="46990"/>
            <a:ext cx="8908415" cy="6637655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 wrap="square" lIns="180000" tIns="180000" rIns="180000" bIns="180000"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4800" b="1"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阅读思考</a:t>
            </a:r>
            <a:r>
              <a:rPr lang="en-US" altLang="zh-CN" sz="4800" b="1"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:</a:t>
            </a:r>
            <a:endParaRPr lang="en-US" altLang="zh-CN" sz="4800" b="1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800" b="1">
                <a:sym typeface="+mn-ea"/>
              </a:rPr>
              <a:t>1</a:t>
            </a:r>
            <a:r>
              <a:rPr lang="zh-CN" altLang="en-US" sz="4800" b="1">
                <a:sym typeface="+mn-ea"/>
              </a:rPr>
              <a:t>、对方的观点是什么</a:t>
            </a:r>
            <a:r>
              <a:rPr lang="en-US" altLang="zh-CN" sz="4800" b="1">
                <a:sym typeface="+mn-ea"/>
              </a:rPr>
              <a:t>?</a:t>
            </a:r>
            <a:endParaRPr lang="en-US" altLang="zh-CN" sz="4800" b="1">
              <a:sym typeface="+mn-ea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800" b="1">
                <a:sym typeface="+mn-ea"/>
              </a:rPr>
              <a:t>2</a:t>
            </a:r>
            <a:r>
              <a:rPr lang="zh-CN" altLang="en-US" sz="4800" b="1">
                <a:sym typeface="+mn-ea"/>
              </a:rPr>
              <a:t>、作者的观点是什么</a:t>
            </a:r>
            <a:r>
              <a:rPr lang="en-US" altLang="zh-CN" sz="4800" b="1">
                <a:sym typeface="+mn-ea"/>
              </a:rPr>
              <a:t>?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800" b="1">
                <a:sym typeface="+mn-ea"/>
              </a:rPr>
              <a:t>3</a:t>
            </a:r>
            <a:r>
              <a:rPr lang="zh-CN" altLang="en-US" sz="4800" b="1">
                <a:sym typeface="+mn-ea"/>
              </a:rPr>
              <a:t>、作者是怎样理解不求甚解的</a:t>
            </a:r>
            <a:r>
              <a:rPr lang="en-US" altLang="zh-CN" sz="4800" b="1">
                <a:sym typeface="+mn-ea"/>
              </a:rPr>
              <a:t>?</a:t>
            </a:r>
            <a:endParaRPr lang="en-US" altLang="zh-CN" sz="4800" b="1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algn="just">
              <a:spcBef>
                <a:spcPct val="50000"/>
              </a:spcBef>
            </a:pPr>
            <a:endParaRPr lang="zh-CN" altLang="en-US" sz="4800" b="1">
              <a:solidFill>
                <a:srgbClr val="FF0000"/>
              </a:solidFill>
              <a:latin typeface="Times New Roman" panose="02020603050405020304" pitchFamily="2" charset="0"/>
              <a:ea typeface="楷体_GB2312" pitchFamily="1" charset="-122"/>
            </a:endParaRPr>
          </a:p>
          <a:p>
            <a:pPr algn="just">
              <a:spcBef>
                <a:spcPct val="50000"/>
              </a:spcBef>
            </a:pPr>
            <a:endParaRPr lang="zh-CN" altLang="en-US" sz="4800" b="1">
              <a:solidFill>
                <a:srgbClr val="FF0000"/>
              </a:solidFill>
              <a:latin typeface="Times New Roman" panose="02020603050405020304" pitchFamily="2" charset="0"/>
              <a:ea typeface="楷体_GB2312" pitchFamily="1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5334000" y="45720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7409"/>
          <p:cNvSpPr/>
          <p:nvPr/>
        </p:nvSpPr>
        <p:spPr>
          <a:xfrm>
            <a:off x="1116013" y="2133600"/>
            <a:ext cx="5562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、正面阐释陶渊明的本义。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1" name="矩形 17410"/>
          <p:cNvSpPr/>
          <p:nvPr/>
        </p:nvSpPr>
        <p:spPr>
          <a:xfrm>
            <a:off x="1116013" y="3459163"/>
            <a:ext cx="693420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、通过具体事例来进一步强调不能求只记住这一些字句的“甚解”，要“活”读书，要理解“精神实质”。 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2" name="矩形 17411"/>
          <p:cNvSpPr/>
          <p:nvPr/>
        </p:nvSpPr>
        <p:spPr>
          <a:xfrm>
            <a:off x="971550" y="765175"/>
            <a:ext cx="68405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作者是怎样把自己的观点讲透？ 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/>
        <p:txBody>
          <a:bodyPr anchor="b"/>
          <a:p/>
        </p:txBody>
      </p:sp>
      <p:sp>
        <p:nvSpPr>
          <p:cNvPr id="19459" name="文本占位符 19458"/>
          <p:cNvSpPr>
            <a:spLocks noGrp="1"/>
          </p:cNvSpPr>
          <p:nvPr>
            <p:ph type="body" idx="1"/>
          </p:nvPr>
        </p:nvSpPr>
        <p:spPr/>
        <p:txBody>
          <a:bodyPr/>
          <a:p/>
        </p:txBody>
      </p:sp>
      <p:pic>
        <p:nvPicPr>
          <p:cNvPr id="19460" name="图片 19459" descr="0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矩形 19460"/>
          <p:cNvSpPr/>
          <p:nvPr/>
        </p:nvSpPr>
        <p:spPr>
          <a:xfrm>
            <a:off x="611188" y="2133600"/>
            <a:ext cx="6624637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、“不求甚解”是何意？作者是如何解释“不求甚解”的含义的？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9462" name="文本框 19461"/>
          <p:cNvSpPr txBox="1"/>
          <p:nvPr/>
        </p:nvSpPr>
        <p:spPr>
          <a:xfrm>
            <a:off x="755650" y="3141663"/>
            <a:ext cx="5897563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>
                <a:latin typeface="Times New Roman" panose="02020603050405020304" pitchFamily="2" charset="0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不求甚解”多指读书只求懂得大意，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不求深入理解。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9463" name="文本框 19462"/>
          <p:cNvSpPr txBox="1"/>
          <p:nvPr/>
        </p:nvSpPr>
        <p:spPr>
          <a:xfrm>
            <a:off x="755650" y="4221163"/>
            <a:ext cx="6613525" cy="20748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一是表示虚心，因为书不一定都能读懂，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就承认“不求甚解”。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二是说明读书的方法，不要固执一点，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r>
              <a:rPr lang="zh-CN" altLang="en-US" sz="2800" b="1">
                <a:latin typeface="Times New Roman" panose="02020603050405020304" pitchFamily="2" charset="0"/>
                <a:ea typeface="宋体" panose="02010600030101010101" pitchFamily="2" charset="-122"/>
              </a:rPr>
              <a:t>咬文嚼字，而要前后贯通，了解大意。</a:t>
            </a:r>
            <a:endParaRPr lang="zh-CN" altLang="en-US" sz="28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18433"/>
          <p:cNvSpPr/>
          <p:nvPr/>
        </p:nvSpPr>
        <p:spPr>
          <a:xfrm>
            <a:off x="838200" y="765175"/>
            <a:ext cx="69024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作者所选的事例有什么特点？ 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5" name="矩形 18434"/>
          <p:cNvSpPr/>
          <p:nvPr/>
        </p:nvSpPr>
        <p:spPr>
          <a:xfrm>
            <a:off x="5292725" y="1989138"/>
            <a:ext cx="2971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从态度上说明 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6" name="矩形 18435"/>
          <p:cNvSpPr/>
          <p:nvPr/>
        </p:nvSpPr>
        <p:spPr>
          <a:xfrm>
            <a:off x="5292725" y="2997200"/>
            <a:ext cx="2819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从方法上说明 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7" name="矩形 18436"/>
          <p:cNvSpPr/>
          <p:nvPr/>
        </p:nvSpPr>
        <p:spPr>
          <a:xfrm>
            <a:off x="304800" y="2011363"/>
            <a:ext cx="4572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、列宁批评普列汉诺夫 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8" name="矩形 18437"/>
          <p:cNvSpPr/>
          <p:nvPr/>
        </p:nvSpPr>
        <p:spPr>
          <a:xfrm>
            <a:off x="304800" y="3068638"/>
            <a:ext cx="4572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、诸葛亮的读书方法 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9" name="矩形 18438"/>
          <p:cNvSpPr/>
          <p:nvPr/>
        </p:nvSpPr>
        <p:spPr>
          <a:xfrm>
            <a:off x="381000" y="4005263"/>
            <a:ext cx="39751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、引陆家山的话 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40" name="矩形 18439"/>
          <p:cNvSpPr/>
          <p:nvPr/>
        </p:nvSpPr>
        <p:spPr>
          <a:xfrm>
            <a:off x="468313" y="4868863"/>
            <a:ext cx="7921625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b="1">
                <a:solidFill>
                  <a:srgbClr val="CC99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三处例证、引证，或外或中，或今或古，或正或误，信手拈来，自由骋笔，又恰到好处。选例典型，论说周到。 </a:t>
            </a:r>
            <a:endParaRPr lang="zh-CN" altLang="en-US" sz="3200" b="1">
              <a:solidFill>
                <a:srgbClr val="CC99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41" name="矩形 18440"/>
          <p:cNvSpPr/>
          <p:nvPr/>
        </p:nvSpPr>
        <p:spPr>
          <a:xfrm>
            <a:off x="5292725" y="4002088"/>
            <a:ext cx="28194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进一步证明 </a:t>
            </a:r>
            <a:endParaRPr lang="zh-CN" altLang="en-US" sz="3200" b="1">
              <a:solidFill>
                <a:schemeClr val="accent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/>
      <p:bldP spid="18438" grpId="0"/>
      <p:bldP spid="18439" grpId="0"/>
      <p:bldP spid="18440" grpId="0"/>
      <p:bldP spid="184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矩形 20481"/>
          <p:cNvSpPr/>
          <p:nvPr/>
        </p:nvSpPr>
        <p:spPr>
          <a:xfrm>
            <a:off x="820738" y="990600"/>
            <a:ext cx="72072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怎样才能达到“活”读书，理解“精神实质”呢？ 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3" name="矩形 20482"/>
          <p:cNvSpPr/>
          <p:nvPr/>
        </p:nvSpPr>
        <p:spPr>
          <a:xfrm>
            <a:off x="900113" y="2852738"/>
            <a:ext cx="4608512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书必须反复阅读，每读一次都会觉得开卷有益。 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0484" name="矩形 20483"/>
          <p:cNvSpPr/>
          <p:nvPr/>
        </p:nvSpPr>
        <p:spPr>
          <a:xfrm>
            <a:off x="7164388" y="3284538"/>
            <a:ext cx="11525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Times New Roman" panose="02020603050405020304" pitchFamily="2" charset="0"/>
                <a:ea typeface="宋体" panose="02010600030101010101" pitchFamily="2" charset="-122"/>
              </a:rPr>
              <a:t>结论</a:t>
            </a:r>
            <a:endParaRPr lang="zh-CN" altLang="en-US" sz="32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0485" name="右箭头 20484"/>
          <p:cNvSpPr/>
          <p:nvPr/>
        </p:nvSpPr>
        <p:spPr>
          <a:xfrm>
            <a:off x="5867400" y="3429000"/>
            <a:ext cx="1225550" cy="360363"/>
          </a:xfrm>
          <a:prstGeom prst="rightArrow">
            <a:avLst>
              <a:gd name="adj1" fmla="val 50000"/>
              <a:gd name="adj2" fmla="val 8502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27649"/>
          <p:cNvSpPr txBox="1"/>
          <p:nvPr/>
        </p:nvSpPr>
        <p:spPr>
          <a:xfrm>
            <a:off x="1619250" y="836613"/>
            <a:ext cx="19446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1" name="文本框 27650"/>
          <p:cNvSpPr txBox="1"/>
          <p:nvPr/>
        </p:nvSpPr>
        <p:spPr>
          <a:xfrm>
            <a:off x="250825" y="254000"/>
            <a:ext cx="8208963" cy="5692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课堂反馈</a:t>
            </a:r>
            <a:endParaRPr lang="zh-CN" altLang="en-US" sz="2800" b="1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1、“不求甚解”一语，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出自    （朝代）      的《           》 </a:t>
            </a: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。原意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                              ，</a:t>
            </a:r>
            <a:endParaRPr lang="zh-CN" altLang="en-US" sz="2800" b="1" u="sng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属</a:t>
            </a: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褒义 。今多指                               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浅尝辄止  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含</a:t>
            </a: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贬义。本文通过对“不求甚解”一词的论述，提倡读书要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                            。</a:t>
            </a:r>
            <a:endParaRPr lang="zh-CN" altLang="en-US" sz="2800" b="1" u="sng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2、《谈读书》与《不求甚解》这两篇文章在内容上有相似之处，都是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                      ；</a:t>
            </a:r>
            <a:endParaRPr lang="zh-CN" altLang="en-US" sz="2800" b="1" u="sng" dirty="0"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但在写法上是不同的，前者是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           </a:t>
            </a: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，后者是</a:t>
            </a:r>
            <a:r>
              <a:rPr lang="zh-CN" altLang="en-US" sz="2800" b="1" u="sng" dirty="0">
                <a:latin typeface="Comic Sans MS" panose="030F0702030302020204" pitchFamily="2" charset="0"/>
                <a:ea typeface="宋体" panose="02010600030101010101" pitchFamily="2" charset="-122"/>
              </a:rPr>
              <a:t>            </a:t>
            </a:r>
            <a:r>
              <a:rPr lang="zh-CN" altLang="en-US" sz="2800" b="1" dirty="0">
                <a:latin typeface="Comic Sans MS" panose="030F0702030302020204" pitchFamily="2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2" name="文本框 27651"/>
          <p:cNvSpPr txBox="1"/>
          <p:nvPr/>
        </p:nvSpPr>
        <p:spPr>
          <a:xfrm>
            <a:off x="4427538" y="981075"/>
            <a:ext cx="11525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3" name="文本框 27652"/>
          <p:cNvSpPr txBox="1"/>
          <p:nvPr/>
        </p:nvSpPr>
        <p:spPr>
          <a:xfrm>
            <a:off x="4716463" y="981075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晋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4" name="文本框 27653"/>
          <p:cNvSpPr txBox="1"/>
          <p:nvPr/>
        </p:nvSpPr>
        <p:spPr>
          <a:xfrm>
            <a:off x="6663055" y="981075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陶渊明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5" name="文本框 27654"/>
          <p:cNvSpPr txBox="1"/>
          <p:nvPr/>
        </p:nvSpPr>
        <p:spPr>
          <a:xfrm>
            <a:off x="755650" y="1412875"/>
            <a:ext cx="23034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五柳先生传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6" name="文本框 27655"/>
          <p:cNvSpPr txBox="1"/>
          <p:nvPr/>
        </p:nvSpPr>
        <p:spPr>
          <a:xfrm>
            <a:off x="884873" y="1870075"/>
            <a:ext cx="51831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读书只求领会要旨，不死抠字眼儿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7" name="文本框 27656"/>
          <p:cNvSpPr txBox="1"/>
          <p:nvPr/>
        </p:nvSpPr>
        <p:spPr>
          <a:xfrm>
            <a:off x="2952115" y="2443480"/>
            <a:ext cx="82086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学习或工作不认真，不求深入理解，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8" name="文本框 27657"/>
          <p:cNvSpPr txBox="1"/>
          <p:nvPr/>
        </p:nvSpPr>
        <p:spPr>
          <a:xfrm>
            <a:off x="3349625" y="3296920"/>
            <a:ext cx="31654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多次反复，虚心领会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59" name="文本框 27658"/>
          <p:cNvSpPr txBox="1"/>
          <p:nvPr/>
        </p:nvSpPr>
        <p:spPr>
          <a:xfrm>
            <a:off x="3635375" y="3860800"/>
            <a:ext cx="14398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60" name="文本框 27659"/>
          <p:cNvSpPr txBox="1"/>
          <p:nvPr/>
        </p:nvSpPr>
        <p:spPr>
          <a:xfrm>
            <a:off x="3960813" y="4447540"/>
            <a:ext cx="19431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谈论读书的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61" name="文本框 27660"/>
          <p:cNvSpPr txBox="1"/>
          <p:nvPr/>
        </p:nvSpPr>
        <p:spPr>
          <a:xfrm>
            <a:off x="5075555" y="5032375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立论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27662" name="文本框 27661"/>
          <p:cNvSpPr txBox="1"/>
          <p:nvPr/>
        </p:nvSpPr>
        <p:spPr>
          <a:xfrm>
            <a:off x="1871345" y="5489575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2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驳论</a:t>
            </a:r>
            <a:endParaRPr lang="zh-CN" altLang="en-US" b="1">
              <a:solidFill>
                <a:schemeClr val="tx2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5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766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766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60" grpId="0"/>
    </p:bldLst>
  </p:timing>
</p:sld>
</file>

<file path=ppt/tags/tag1.xml><?xml version="1.0" encoding="utf-8"?>
<p:tagLst xmlns:p="http://schemas.openxmlformats.org/presentationml/2006/main">
  <p:tag name="KSO_WM_DOC_GUID" val="{ef1c2786-aa6f-4a00-bf8c-250458cfd51c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5B9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B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272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ADB9AA"/>
        </a:accent3>
        <a:accent4>
          <a:srgbClr val="DCDCDC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AAADB9"/>
        </a:accent3>
        <a:accent4>
          <a:srgbClr val="DCDCDC"/>
        </a:accent4>
        <a:accent5>
          <a:srgbClr val="ADE2E2"/>
        </a:accent5>
        <a:accent6>
          <a:srgbClr val="005B89"/>
        </a:accent6>
        <a:hlink>
          <a:srgbClr val="00FF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AAAAB9"/>
        </a:accent3>
        <a:accent4>
          <a:srgbClr val="DCDCDC"/>
        </a:accent4>
        <a:accent5>
          <a:srgbClr val="ADE2FF"/>
        </a:accent5>
        <a:accent6>
          <a:srgbClr val="0000E5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C1AAC1"/>
        </a:accent3>
        <a:accent4>
          <a:srgbClr val="DCDCDC"/>
        </a:accent4>
        <a:accent5>
          <a:srgbClr val="E2B9FF"/>
        </a:accent5>
        <a:accent6>
          <a:srgbClr val="890089"/>
        </a:accent6>
        <a:hlink>
          <a:srgbClr val="FF9900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C1AAAA"/>
        </a:accent3>
        <a:accent4>
          <a:srgbClr val="DCDCDC"/>
        </a:accent4>
        <a:accent5>
          <a:srgbClr val="FFBFC1"/>
        </a:accent5>
        <a:accent6>
          <a:srgbClr val="890000"/>
        </a:accent6>
        <a:hlink>
          <a:srgbClr val="FF66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rayons_2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5B9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B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272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ADB9AA"/>
        </a:accent3>
        <a:accent4>
          <a:srgbClr val="DCDCDC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AAADB9"/>
        </a:accent3>
        <a:accent4>
          <a:srgbClr val="DCDCDC"/>
        </a:accent4>
        <a:accent5>
          <a:srgbClr val="ADE2E2"/>
        </a:accent5>
        <a:accent6>
          <a:srgbClr val="005B89"/>
        </a:accent6>
        <a:hlink>
          <a:srgbClr val="00FF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AAAAB9"/>
        </a:accent3>
        <a:accent4>
          <a:srgbClr val="DCDCDC"/>
        </a:accent4>
        <a:accent5>
          <a:srgbClr val="ADE2FF"/>
        </a:accent5>
        <a:accent6>
          <a:srgbClr val="0000E5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C1AAC1"/>
        </a:accent3>
        <a:accent4>
          <a:srgbClr val="DCDCDC"/>
        </a:accent4>
        <a:accent5>
          <a:srgbClr val="E2B9FF"/>
        </a:accent5>
        <a:accent6>
          <a:srgbClr val="890089"/>
        </a:accent6>
        <a:hlink>
          <a:srgbClr val="FF9900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C1AAAA"/>
        </a:accent3>
        <a:accent4>
          <a:srgbClr val="DCDCDC"/>
        </a:accent4>
        <a:accent5>
          <a:srgbClr val="FFBFC1"/>
        </a:accent5>
        <a:accent6>
          <a:srgbClr val="890000"/>
        </a:accent6>
        <a:hlink>
          <a:srgbClr val="FF66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WPS 演示</Application>
  <PresentationFormat>屏幕显示</PresentationFormat>
  <Paragraphs>98</Paragraphs>
  <Slides>10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Comic Sans MS</vt:lpstr>
      <vt:lpstr>隶书</vt:lpstr>
      <vt:lpstr>方正舒体</vt:lpstr>
      <vt:lpstr>楷体_GB2312</vt:lpstr>
      <vt:lpstr>新宋体</vt:lpstr>
      <vt:lpstr>华文行楷</vt:lpstr>
      <vt:lpstr>黑体</vt:lpstr>
      <vt:lpstr>华文细黑</vt:lpstr>
      <vt:lpstr>微软雅黑</vt:lpstr>
      <vt:lpstr>Arial Unicode MS</vt:lpstr>
      <vt:lpstr>Calibri</vt:lpstr>
      <vt:lpstr>默认设计模板</vt:lpstr>
      <vt:lpstr>Crayons</vt:lpstr>
      <vt:lpstr>Crayons_2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dszx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xgq</cp:lastModifiedBy>
  <cp:revision>17</cp:revision>
  <dcterms:created xsi:type="dcterms:W3CDTF">2002-05-28T08:02:00Z</dcterms:created>
  <dcterms:modified xsi:type="dcterms:W3CDTF">2019-03-19T03:46:37Z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