
<file path=[Content_Types].xml><?xml version="1.0" encoding="utf-8"?>
<Types xmlns="http://schemas.openxmlformats.org/package/2006/content-types">
  <Default Extension="jpeg" ContentType="image/jpeg"/>
  <Default Extension="wav" ContentType="audio/x-wav"/>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 id="2147483720" r:id="rId8"/>
    <p:sldMasterId id="2147483732" r:id="rId9"/>
    <p:sldMasterId id="2147483744" r:id="rId10"/>
    <p:sldMasterId id="2147483756" r:id="rId11"/>
    <p:sldMasterId id="2147483768" r:id="rId12"/>
    <p:sldMasterId id="2147483780" r:id="rId13"/>
    <p:sldMasterId id="2147483792" r:id="rId14"/>
    <p:sldMasterId id="2147483804" r:id="rId15"/>
    <p:sldMasterId id="2147483816" r:id="rId16"/>
    <p:sldMasterId id="2147483828" r:id="rId17"/>
    <p:sldMasterId id="2147483840" r:id="rId18"/>
    <p:sldMasterId id="2147483852" r:id="rId19"/>
  </p:sldMasterIdLst>
  <p:sldIdLst>
    <p:sldId id="524" r:id="rId20"/>
    <p:sldId id="576" r:id="rId21"/>
    <p:sldId id="577" r:id="rId22"/>
    <p:sldId id="578" r:id="rId23"/>
    <p:sldId id="579" r:id="rId24"/>
    <p:sldId id="580" r:id="rId25"/>
    <p:sldId id="525" r:id="rId26"/>
    <p:sldId id="547" r:id="rId27"/>
    <p:sldId id="526" r:id="rId28"/>
    <p:sldId id="527" r:id="rId29"/>
    <p:sldId id="528" r:id="rId30"/>
    <p:sldId id="529" r:id="rId31"/>
    <p:sldId id="530" r:id="rId32"/>
    <p:sldId id="531" r:id="rId33"/>
    <p:sldId id="564" r:id="rId34"/>
    <p:sldId id="532" r:id="rId35"/>
    <p:sldId id="565" r:id="rId36"/>
    <p:sldId id="548" r:id="rId37"/>
    <p:sldId id="533" r:id="rId38"/>
    <p:sldId id="534" r:id="rId39"/>
    <p:sldId id="535" r:id="rId40"/>
    <p:sldId id="572" r:id="rId41"/>
    <p:sldId id="536" r:id="rId42"/>
    <p:sldId id="537" r:id="rId43"/>
    <p:sldId id="538" r:id="rId44"/>
    <p:sldId id="539" r:id="rId45"/>
    <p:sldId id="540" r:id="rId46"/>
    <p:sldId id="566" r:id="rId47"/>
    <p:sldId id="541" r:id="rId48"/>
    <p:sldId id="542" r:id="rId49"/>
    <p:sldId id="543" r:id="rId50"/>
    <p:sldId id="544" r:id="rId51"/>
    <p:sldId id="545" r:id="rId52"/>
    <p:sldId id="574" r:id="rId53"/>
    <p:sldId id="575" r:id="rId5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FFCC"/>
    <a:srgbClr val="000066"/>
    <a:srgbClr val="FFFFFF"/>
    <a:srgbClr val="FF9933"/>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895"/>
    <p:restoredTop sz="83743"/>
  </p:normalViewPr>
  <p:slideViewPr>
    <p:cSldViewPr showGuides="1">
      <p:cViewPr varScale="1">
        <p:scale>
          <a:sx n="87" d="100"/>
          <a:sy n="87" d="100"/>
        </p:scale>
        <p:origin x="-72" y="-168"/>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3398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35.xml"/><Relationship Id="rId53" Type="http://schemas.openxmlformats.org/officeDocument/2006/relationships/slide" Target="slides/slide34.xml"/><Relationship Id="rId52" Type="http://schemas.openxmlformats.org/officeDocument/2006/relationships/slide" Target="slides/slide33.xml"/><Relationship Id="rId51" Type="http://schemas.openxmlformats.org/officeDocument/2006/relationships/slide" Target="slides/slide32.xml"/><Relationship Id="rId50" Type="http://schemas.openxmlformats.org/officeDocument/2006/relationships/slide" Target="slides/slide31.xml"/><Relationship Id="rId5" Type="http://schemas.openxmlformats.org/officeDocument/2006/relationships/slideMaster" Target="slideMasters/slideMaster4.xml"/><Relationship Id="rId49" Type="http://schemas.openxmlformats.org/officeDocument/2006/relationships/slide" Target="slides/slide30.xml"/><Relationship Id="rId48" Type="http://schemas.openxmlformats.org/officeDocument/2006/relationships/slide" Target="slides/slide29.xml"/><Relationship Id="rId47" Type="http://schemas.openxmlformats.org/officeDocument/2006/relationships/slide" Target="slides/slide28.xml"/><Relationship Id="rId46" Type="http://schemas.openxmlformats.org/officeDocument/2006/relationships/slide" Target="slides/slide27.xml"/><Relationship Id="rId45" Type="http://schemas.openxmlformats.org/officeDocument/2006/relationships/slide" Target="slides/slide26.xml"/><Relationship Id="rId44" Type="http://schemas.openxmlformats.org/officeDocument/2006/relationships/slide" Target="slides/slide25.xml"/><Relationship Id="rId43" Type="http://schemas.openxmlformats.org/officeDocument/2006/relationships/slide" Target="slides/slide24.xml"/><Relationship Id="rId42" Type="http://schemas.openxmlformats.org/officeDocument/2006/relationships/slide" Target="slides/slide23.xml"/><Relationship Id="rId41" Type="http://schemas.openxmlformats.org/officeDocument/2006/relationships/slide" Target="slides/slide22.xml"/><Relationship Id="rId40" Type="http://schemas.openxmlformats.org/officeDocument/2006/relationships/slide" Target="slides/slide21.xml"/><Relationship Id="rId4" Type="http://schemas.openxmlformats.org/officeDocument/2006/relationships/slideMaster" Target="slideMasters/slideMaster3.xml"/><Relationship Id="rId39" Type="http://schemas.openxmlformats.org/officeDocument/2006/relationships/slide" Target="slides/slide20.xml"/><Relationship Id="rId38" Type="http://schemas.openxmlformats.org/officeDocument/2006/relationships/slide" Target="slides/slide19.xml"/><Relationship Id="rId37" Type="http://schemas.openxmlformats.org/officeDocument/2006/relationships/slide" Target="slides/slide18.xml"/><Relationship Id="rId36" Type="http://schemas.openxmlformats.org/officeDocument/2006/relationships/slide" Target="slides/slide17.xml"/><Relationship Id="rId35" Type="http://schemas.openxmlformats.org/officeDocument/2006/relationships/slide" Target="slides/slide16.xml"/><Relationship Id="rId34" Type="http://schemas.openxmlformats.org/officeDocument/2006/relationships/slide" Target="slides/slide15.xml"/><Relationship Id="rId33" Type="http://schemas.openxmlformats.org/officeDocument/2006/relationships/slide" Target="slides/slide14.xml"/><Relationship Id="rId32" Type="http://schemas.openxmlformats.org/officeDocument/2006/relationships/slide" Target="slides/slide13.xml"/><Relationship Id="rId31" Type="http://schemas.openxmlformats.org/officeDocument/2006/relationships/slide" Target="slides/slide12.xml"/><Relationship Id="rId30" Type="http://schemas.openxmlformats.org/officeDocument/2006/relationships/slide" Target="slides/slide11.xml"/><Relationship Id="rId3" Type="http://schemas.openxmlformats.org/officeDocument/2006/relationships/slideMaster" Target="slideMasters/slideMaster2.xml"/><Relationship Id="rId29" Type="http://schemas.openxmlformats.org/officeDocument/2006/relationships/slide" Target="slides/slide10.xml"/><Relationship Id="rId28" Type="http://schemas.openxmlformats.org/officeDocument/2006/relationships/slide" Target="slides/slide9.xml"/><Relationship Id="rId27" Type="http://schemas.openxmlformats.org/officeDocument/2006/relationships/slide" Target="slides/slide8.xml"/><Relationship Id="rId26" Type="http://schemas.openxmlformats.org/officeDocument/2006/relationships/slide" Target="slides/slide7.xml"/><Relationship Id="rId25" Type="http://schemas.openxmlformats.org/officeDocument/2006/relationships/slide" Target="slides/slide6.xml"/><Relationship Id="rId24" Type="http://schemas.openxmlformats.org/officeDocument/2006/relationships/slide" Target="slides/slide5.xml"/><Relationship Id="rId23" Type="http://schemas.openxmlformats.org/officeDocument/2006/relationships/slide" Target="slides/slide4.xml"/><Relationship Id="rId22" Type="http://schemas.openxmlformats.org/officeDocument/2006/relationships/slide" Target="slides/slide3.xml"/><Relationship Id="rId21" Type="http://schemas.openxmlformats.org/officeDocument/2006/relationships/slide" Target="slides/slide2.xml"/><Relationship Id="rId20"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slideMaster" Target="slideMasters/slideMaster18.xml"/><Relationship Id="rId18" Type="http://schemas.openxmlformats.org/officeDocument/2006/relationships/slideMaster" Target="slideMasters/slideMaster17.xml"/><Relationship Id="rId17" Type="http://schemas.openxmlformats.org/officeDocument/2006/relationships/slideMaster" Target="slideMasters/slideMaster16.xml"/><Relationship Id="rId16" Type="http://schemas.openxmlformats.org/officeDocument/2006/relationships/slideMaster" Target="slideMasters/slideMaster15.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38914" name="组合 38913"/>
          <p:cNvGrpSpPr/>
          <p:nvPr/>
        </p:nvGrpSpPr>
        <p:grpSpPr>
          <a:xfrm>
            <a:off x="0" y="0"/>
            <a:ext cx="9140825" cy="6850063"/>
            <a:chOff x="0" y="0"/>
            <a:chExt cx="5758" cy="4315"/>
          </a:xfrm>
        </p:grpSpPr>
        <p:grpSp>
          <p:nvGrpSpPr>
            <p:cNvPr id="38915" name="组合 38914"/>
            <p:cNvGrpSpPr/>
            <p:nvPr userDrawn="1"/>
          </p:nvGrpSpPr>
          <p:grpSpPr>
            <a:xfrm>
              <a:off x="1728" y="2230"/>
              <a:ext cx="4027" cy="2085"/>
              <a:chOff x="1728" y="2230"/>
              <a:chExt cx="4027" cy="2085"/>
            </a:xfrm>
          </p:grpSpPr>
          <p:sp>
            <p:nvSpPr>
              <p:cNvPr id="38916" name="任意多边形 38915"/>
              <p:cNvSpPr/>
              <p:nvPr/>
            </p:nvSpPr>
            <p:spPr>
              <a:xfrm>
                <a:off x="1728" y="2644"/>
                <a:ext cx="2882" cy="1671"/>
              </a:xfrm>
              <a:custGeom>
                <a:avLst/>
                <a:gdLst/>
                <a:ahLst/>
                <a:cxnLst/>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tileRect/>
              </a:gradFill>
              <a:ln w="9525">
                <a:noFill/>
              </a:ln>
            </p:spPr>
            <p:txBody>
              <a:bodyPr/>
              <a:p>
                <a:endParaRPr lang="zh-CN" altLang="en-US"/>
              </a:p>
            </p:txBody>
          </p:sp>
          <p:sp>
            <p:nvSpPr>
              <p:cNvPr id="38917" name="任意多边形 38916"/>
              <p:cNvSpPr/>
              <p:nvPr/>
            </p:nvSpPr>
            <p:spPr>
              <a:xfrm>
                <a:off x="4170" y="2671"/>
                <a:ext cx="1259" cy="811"/>
              </a:xfrm>
              <a:custGeom>
                <a:avLst/>
                <a:gdLst/>
                <a:ahLst/>
                <a:cxnLst/>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tileRect/>
              </a:gradFill>
              <a:ln w="9525">
                <a:noFill/>
              </a:ln>
            </p:spPr>
            <p:txBody>
              <a:bodyPr/>
              <a:p>
                <a:endParaRPr lang="zh-CN" altLang="en-US"/>
              </a:p>
            </p:txBody>
          </p:sp>
          <p:sp>
            <p:nvSpPr>
              <p:cNvPr id="38918" name="任意多边形 38917"/>
              <p:cNvSpPr/>
              <p:nvPr/>
            </p:nvSpPr>
            <p:spPr>
              <a:xfrm>
                <a:off x="2900" y="3346"/>
                <a:ext cx="2849" cy="969"/>
              </a:xfrm>
              <a:custGeom>
                <a:avLst/>
                <a:gdLst/>
                <a:ahLst/>
                <a:cxnLst/>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alpha val="100000"/>
                    </a:schemeClr>
                  </a:gs>
                  <a:gs pos="100000">
                    <a:schemeClr val="bg1">
                      <a:alpha val="100000"/>
                    </a:schemeClr>
                  </a:gs>
                </a:gsLst>
                <a:lin ang="5400000" scaled="1"/>
                <a:tileRect/>
              </a:gradFill>
              <a:ln w="9525">
                <a:noFill/>
              </a:ln>
            </p:spPr>
            <p:txBody>
              <a:bodyPr/>
              <a:p>
                <a:endParaRPr lang="zh-CN" altLang="en-US"/>
              </a:p>
            </p:txBody>
          </p:sp>
          <p:sp>
            <p:nvSpPr>
              <p:cNvPr id="38919" name="任意多边形 38918"/>
              <p:cNvSpPr/>
              <p:nvPr/>
            </p:nvSpPr>
            <p:spPr>
              <a:xfrm>
                <a:off x="2748" y="2230"/>
                <a:ext cx="3007" cy="2085"/>
              </a:xfrm>
              <a:custGeom>
                <a:avLst/>
                <a:gdLst/>
                <a:ahLst/>
                <a:cxnLst/>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ln>
            </p:spPr>
            <p:txBody>
              <a:bodyPr/>
              <a:p>
                <a:endParaRPr lang="zh-CN" altLang="en-US"/>
              </a:p>
            </p:txBody>
          </p:sp>
          <p:sp>
            <p:nvSpPr>
              <p:cNvPr id="38920" name="任意多边形 38919"/>
              <p:cNvSpPr/>
              <p:nvPr/>
            </p:nvSpPr>
            <p:spPr>
              <a:xfrm>
                <a:off x="4501" y="2317"/>
                <a:ext cx="1248" cy="539"/>
              </a:xfrm>
              <a:custGeom>
                <a:avLst/>
                <a:gdLst/>
                <a:ahLst/>
                <a:cxnLst/>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alpha val="100000"/>
                    </a:schemeClr>
                  </a:gs>
                  <a:gs pos="100000">
                    <a:schemeClr val="bg1">
                      <a:alpha val="100000"/>
                    </a:schemeClr>
                  </a:gs>
                </a:gsLst>
                <a:lin ang="2700000" scaled="1"/>
                <a:tileRect/>
              </a:gradFill>
              <a:ln w="9525">
                <a:noFill/>
              </a:ln>
            </p:spPr>
            <p:txBody>
              <a:bodyPr/>
              <a:p>
                <a:endParaRPr lang="zh-CN" altLang="en-US"/>
              </a:p>
            </p:txBody>
          </p:sp>
        </p:grpSp>
        <p:sp>
          <p:nvSpPr>
            <p:cNvPr id="38921" name="任意多边形 38920"/>
            <p:cNvSpPr/>
            <p:nvPr/>
          </p:nvSpPr>
          <p:spPr>
            <a:xfrm>
              <a:off x="3322" y="1341"/>
              <a:ext cx="1825" cy="1537"/>
            </a:xfrm>
            <a:custGeom>
              <a:avLst/>
              <a:gdLst/>
              <a:ahLst/>
              <a:cxnLst/>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alpha val="100000"/>
                  </a:schemeClr>
                </a:gs>
                <a:gs pos="100000">
                  <a:schemeClr val="bg1">
                    <a:alpha val="100000"/>
                  </a:schemeClr>
                </a:gs>
              </a:gsLst>
              <a:lin ang="2700000" scaled="1"/>
              <a:tileRect/>
            </a:gradFill>
            <a:ln w="9525">
              <a:noFill/>
            </a:ln>
          </p:spPr>
          <p:txBody>
            <a:bodyPr/>
            <a:p>
              <a:endParaRPr lang="zh-CN" altLang="en-US"/>
            </a:p>
          </p:txBody>
        </p:sp>
        <p:sp>
          <p:nvSpPr>
            <p:cNvPr id="38922" name="任意多边形 38921"/>
            <p:cNvSpPr/>
            <p:nvPr/>
          </p:nvSpPr>
          <p:spPr>
            <a:xfrm>
              <a:off x="0" y="0"/>
              <a:ext cx="5758" cy="1776"/>
            </a:xfrm>
            <a:custGeom>
              <a:avLst/>
              <a:gdLst/>
              <a:ahLst/>
              <a:cxnLst/>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tileRect/>
            </a:gradFill>
            <a:ln w="9525">
              <a:noFill/>
            </a:ln>
          </p:spPr>
          <p:txBody>
            <a:bodyPr/>
            <a:p>
              <a:endParaRPr lang="zh-CN" altLang="en-US"/>
            </a:p>
          </p:txBody>
        </p:sp>
      </p:grpSp>
      <p:sp>
        <p:nvSpPr>
          <p:cNvPr id="38923" name="标题 38922"/>
          <p:cNvSpPr>
            <a:spLocks noGrp="1"/>
          </p:cNvSpPr>
          <p:nvPr>
            <p:ph type="ctrTitle" sz="quarter"/>
          </p:nvPr>
        </p:nvSpPr>
        <p:spPr>
          <a:xfrm>
            <a:off x="685800" y="1736725"/>
            <a:ext cx="7772400" cy="1920875"/>
          </a:xfrm>
          <a:prstGeom prst="rect">
            <a:avLst/>
          </a:prstGeom>
          <a:noFill/>
          <a:ln w="9525">
            <a:noFill/>
          </a:ln>
        </p:spPr>
        <p:txBody>
          <a:bodyPr anchor="ctr"/>
          <a:lstStyle>
            <a:lvl1pPr lvl="0">
              <a:defRPr sz="6000"/>
            </a:lvl1pPr>
          </a:lstStyle>
          <a:p>
            <a:pPr lvl="0"/>
            <a:r>
              <a:rPr lang="zh-CN" altLang="en-US" dirty="0"/>
              <a:t>单击此处编辑母版标题样式</a:t>
            </a:r>
            <a:endParaRPr lang="zh-CN" altLang="en-US" dirty="0"/>
          </a:p>
        </p:txBody>
      </p:sp>
      <p:sp>
        <p:nvSpPr>
          <p:cNvPr id="38924" name="副标题 38923"/>
          <p:cNvSpPr>
            <a:spLocks noGrp="1"/>
          </p:cNvSpPr>
          <p:nvPr>
            <p:ph type="subTitle" sz="quarter" idx="1"/>
          </p:nvPr>
        </p:nvSpPr>
        <p:spPr>
          <a:xfrm>
            <a:off x="1371600" y="3886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dirty="0"/>
              <a:t>单击此处编辑母版副标题样式</a:t>
            </a:r>
            <a:endParaRPr lang="zh-CN" altLang="en-US" dirty="0"/>
          </a:p>
        </p:txBody>
      </p:sp>
      <p:sp>
        <p:nvSpPr>
          <p:cNvPr id="38925" name="日期占位符 38924"/>
          <p:cNvSpPr>
            <a:spLocks noGrp="1"/>
          </p:cNvSpPr>
          <p:nvPr>
            <p:ph type="dt" sz="quarter" idx="2"/>
          </p:nvPr>
        </p:nvSpPr>
        <p:spPr>
          <a:xfrm>
            <a:off x="457200" y="6248400"/>
            <a:ext cx="2133600" cy="476250"/>
          </a:xfrm>
          <a:prstGeom prst="rect">
            <a:avLst/>
          </a:prstGeom>
          <a:noFill/>
          <a:ln w="9525">
            <a:noFill/>
          </a:ln>
        </p:spPr>
        <p:txBody>
          <a:bodyPr anchor="b"/>
          <a:lstStyle>
            <a:lvl1pPr>
              <a:defRPr sz="1200"/>
            </a:lvl1pPr>
          </a:lstStyle>
          <a:p>
            <a:endParaRPr lang="zh-CN" altLang="en-US" dirty="0">
              <a:latin typeface="Arial" panose="020B0604020202020204" pitchFamily="34" charset="0"/>
            </a:endParaRPr>
          </a:p>
        </p:txBody>
      </p:sp>
      <p:sp>
        <p:nvSpPr>
          <p:cNvPr id="38926" name="页脚占位符 38925"/>
          <p:cNvSpPr>
            <a:spLocks noGrp="1"/>
          </p:cNvSpPr>
          <p:nvPr>
            <p:ph type="ftr" sz="quarter" idx="3"/>
          </p:nvPr>
        </p:nvSpPr>
        <p:spPr>
          <a:xfrm>
            <a:off x="3124200" y="6251575"/>
            <a:ext cx="2895600" cy="476250"/>
          </a:xfrm>
          <a:prstGeom prst="rect">
            <a:avLst/>
          </a:prstGeom>
          <a:noFill/>
          <a:ln w="9525">
            <a:noFill/>
          </a:ln>
        </p:spPr>
        <p:txBody>
          <a:bodyPr anchor="b"/>
          <a:lstStyle>
            <a:lvl1pPr algn="ctr">
              <a:defRPr sz="1200"/>
            </a:lvl1pPr>
          </a:lstStyle>
          <a:p>
            <a:endParaRPr lang="zh-CN" altLang="en-US" dirty="0">
              <a:latin typeface="Arial" panose="020B0604020202020204" pitchFamily="34" charset="0"/>
            </a:endParaRPr>
          </a:p>
        </p:txBody>
      </p:sp>
      <p:sp>
        <p:nvSpPr>
          <p:cNvPr id="38927" name="灯片编号占位符 38926"/>
          <p:cNvSpPr>
            <a:spLocks noGrp="1"/>
          </p:cNvSpPr>
          <p:nvPr>
            <p:ph type="sldNum" sz="quarter" idx="4"/>
          </p:nvPr>
        </p:nvSpPr>
        <p:spPr>
          <a:xfrm>
            <a:off x="6553200" y="6254750"/>
            <a:ext cx="2133600" cy="476250"/>
          </a:xfrm>
          <a:prstGeom prst="rect">
            <a:avLst/>
          </a:prstGeom>
          <a:noFill/>
          <a:ln w="9525">
            <a:noFill/>
          </a:ln>
        </p:spPr>
        <p:txBody>
          <a:bodyPr anchor="b"/>
          <a:lstStyle>
            <a:lvl1pPr algn="r">
              <a:defRPr sz="1200"/>
            </a:lvl1pPr>
          </a:lstStyle>
          <a:p>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590850" name="矩形 590849"/>
          <p:cNvSpPr/>
          <p:nvPr/>
        </p:nvSpPr>
        <p:spPr>
          <a:xfrm>
            <a:off x="5924550" y="0"/>
            <a:ext cx="1112838" cy="6858000"/>
          </a:xfrm>
          <a:prstGeom prst="rect">
            <a:avLst/>
          </a:prstGeom>
          <a:solidFill>
            <a:srgbClr val="99CCCC"/>
          </a:solidFill>
          <a:ln w="38100">
            <a:noFill/>
          </a:ln>
        </p:spPr>
        <p:txBody>
          <a:bodyPr/>
          <a:p>
            <a:endParaRPr lang="zh-CN" altLang="en-US"/>
          </a:p>
        </p:txBody>
      </p:sp>
      <p:sp>
        <p:nvSpPr>
          <p:cNvPr id="590851" name="矩形 590850"/>
          <p:cNvSpPr/>
          <p:nvPr/>
        </p:nvSpPr>
        <p:spPr>
          <a:xfrm>
            <a:off x="6921500" y="0"/>
            <a:ext cx="2222500" cy="6858000"/>
          </a:xfrm>
          <a:prstGeom prst="rect">
            <a:avLst/>
          </a:prstGeom>
          <a:solidFill>
            <a:srgbClr val="336666"/>
          </a:solidFill>
          <a:ln w="38100">
            <a:noFill/>
          </a:ln>
        </p:spPr>
        <p:txBody>
          <a:bodyPr/>
          <a:p>
            <a:endParaRPr lang="zh-CN" altLang="en-US"/>
          </a:p>
        </p:txBody>
      </p:sp>
      <p:sp>
        <p:nvSpPr>
          <p:cNvPr id="590852" name="矩形 590851"/>
          <p:cNvSpPr/>
          <p:nvPr/>
        </p:nvSpPr>
        <p:spPr>
          <a:xfrm>
            <a:off x="3049588" y="2828925"/>
            <a:ext cx="5538787" cy="2532063"/>
          </a:xfrm>
          <a:prstGeom prst="rect">
            <a:avLst/>
          </a:prstGeom>
          <a:solidFill>
            <a:schemeClr val="bg1"/>
          </a:solidFill>
          <a:ln w="19050" cap="flat" cmpd="sng">
            <a:solidFill>
              <a:schemeClr val="bg1"/>
            </a:solidFill>
            <a:prstDash val="solid"/>
            <a:miter/>
            <a:headEnd type="none" w="sm" len="sm"/>
            <a:tailEnd type="none" w="sm" len="sm"/>
          </a:ln>
        </p:spPr>
        <p:txBody>
          <a:bodyPr/>
          <a:p>
            <a:endParaRPr lang="zh-CN" altLang="en-US"/>
          </a:p>
        </p:txBody>
      </p:sp>
      <p:sp>
        <p:nvSpPr>
          <p:cNvPr id="590853" name="矩形 590852"/>
          <p:cNvSpPr/>
          <p:nvPr/>
        </p:nvSpPr>
        <p:spPr>
          <a:xfrm>
            <a:off x="5924550" y="5373688"/>
            <a:ext cx="152400" cy="423862"/>
          </a:xfrm>
          <a:prstGeom prst="rect">
            <a:avLst/>
          </a:prstGeom>
          <a:solidFill>
            <a:srgbClr val="330066"/>
          </a:solidFill>
          <a:ln w="9525">
            <a:noFill/>
          </a:ln>
        </p:spPr>
        <p:txBody>
          <a:bodyPr/>
          <a:p>
            <a:endParaRPr lang="zh-CN" altLang="en-US"/>
          </a:p>
        </p:txBody>
      </p:sp>
      <p:sp>
        <p:nvSpPr>
          <p:cNvPr id="590854" name="矩形 590853"/>
          <p:cNvSpPr/>
          <p:nvPr/>
        </p:nvSpPr>
        <p:spPr>
          <a:xfrm>
            <a:off x="6251575" y="5373688"/>
            <a:ext cx="139700" cy="423862"/>
          </a:xfrm>
          <a:prstGeom prst="rect">
            <a:avLst/>
          </a:prstGeom>
          <a:solidFill>
            <a:srgbClr val="330066"/>
          </a:solidFill>
          <a:ln w="9525">
            <a:noFill/>
          </a:ln>
        </p:spPr>
        <p:txBody>
          <a:bodyPr/>
          <a:p>
            <a:endParaRPr lang="zh-CN" altLang="en-US"/>
          </a:p>
        </p:txBody>
      </p:sp>
      <p:sp>
        <p:nvSpPr>
          <p:cNvPr id="590855" name="矩形 590854"/>
          <p:cNvSpPr/>
          <p:nvPr/>
        </p:nvSpPr>
        <p:spPr>
          <a:xfrm>
            <a:off x="6580188" y="5373688"/>
            <a:ext cx="128587" cy="423862"/>
          </a:xfrm>
          <a:prstGeom prst="rect">
            <a:avLst/>
          </a:prstGeom>
          <a:solidFill>
            <a:srgbClr val="330066"/>
          </a:solidFill>
          <a:ln w="9525">
            <a:noFill/>
          </a:ln>
        </p:spPr>
        <p:txBody>
          <a:bodyPr/>
          <a:p>
            <a:endParaRPr lang="zh-CN" altLang="en-US"/>
          </a:p>
        </p:txBody>
      </p:sp>
      <p:sp>
        <p:nvSpPr>
          <p:cNvPr id="590856" name="矩形 590855"/>
          <p:cNvSpPr/>
          <p:nvPr/>
        </p:nvSpPr>
        <p:spPr>
          <a:xfrm>
            <a:off x="6919913" y="5373688"/>
            <a:ext cx="103187" cy="423862"/>
          </a:xfrm>
          <a:prstGeom prst="rect">
            <a:avLst/>
          </a:prstGeom>
          <a:solidFill>
            <a:srgbClr val="330066"/>
          </a:solidFill>
          <a:ln w="9525">
            <a:noFill/>
          </a:ln>
        </p:spPr>
        <p:txBody>
          <a:bodyPr/>
          <a:p>
            <a:endParaRPr lang="zh-CN" altLang="en-US"/>
          </a:p>
        </p:txBody>
      </p:sp>
      <p:sp>
        <p:nvSpPr>
          <p:cNvPr id="590857" name="矩形 590856"/>
          <p:cNvSpPr/>
          <p:nvPr/>
        </p:nvSpPr>
        <p:spPr>
          <a:xfrm>
            <a:off x="7246938" y="5373688"/>
            <a:ext cx="96837" cy="423862"/>
          </a:xfrm>
          <a:prstGeom prst="rect">
            <a:avLst/>
          </a:prstGeom>
          <a:solidFill>
            <a:srgbClr val="330066"/>
          </a:solidFill>
          <a:ln w="9525">
            <a:noFill/>
          </a:ln>
        </p:spPr>
        <p:txBody>
          <a:bodyPr/>
          <a:p>
            <a:endParaRPr lang="zh-CN" altLang="en-US"/>
          </a:p>
        </p:txBody>
      </p:sp>
      <p:sp>
        <p:nvSpPr>
          <p:cNvPr id="590858" name="矩形 590857"/>
          <p:cNvSpPr/>
          <p:nvPr/>
        </p:nvSpPr>
        <p:spPr>
          <a:xfrm>
            <a:off x="7577138" y="5373688"/>
            <a:ext cx="82550" cy="423862"/>
          </a:xfrm>
          <a:prstGeom prst="rect">
            <a:avLst/>
          </a:prstGeom>
          <a:solidFill>
            <a:srgbClr val="330066"/>
          </a:solidFill>
          <a:ln w="9525">
            <a:noFill/>
          </a:ln>
        </p:spPr>
        <p:txBody>
          <a:bodyPr/>
          <a:p>
            <a:endParaRPr lang="zh-CN" altLang="en-US"/>
          </a:p>
        </p:txBody>
      </p:sp>
      <p:sp>
        <p:nvSpPr>
          <p:cNvPr id="590859" name="矩形 590858"/>
          <p:cNvSpPr/>
          <p:nvPr/>
        </p:nvSpPr>
        <p:spPr>
          <a:xfrm>
            <a:off x="7915275" y="5373688"/>
            <a:ext cx="69850" cy="423862"/>
          </a:xfrm>
          <a:prstGeom prst="rect">
            <a:avLst/>
          </a:prstGeom>
          <a:solidFill>
            <a:srgbClr val="330066"/>
          </a:solidFill>
          <a:ln w="9525">
            <a:noFill/>
          </a:ln>
        </p:spPr>
        <p:txBody>
          <a:bodyPr/>
          <a:p>
            <a:endParaRPr lang="zh-CN" altLang="en-US"/>
          </a:p>
        </p:txBody>
      </p:sp>
      <p:sp>
        <p:nvSpPr>
          <p:cNvPr id="590860" name="直接连接符 590859"/>
          <p:cNvSpPr/>
          <p:nvPr/>
        </p:nvSpPr>
        <p:spPr>
          <a:xfrm flipV="1">
            <a:off x="8262938" y="5373688"/>
            <a:ext cx="0" cy="423862"/>
          </a:xfrm>
          <a:prstGeom prst="line">
            <a:avLst/>
          </a:prstGeom>
          <a:ln w="38100" cap="flat" cmpd="sng">
            <a:solidFill>
              <a:srgbClr val="330066"/>
            </a:solidFill>
            <a:prstDash val="solid"/>
            <a:headEnd type="none" w="med" len="med"/>
            <a:tailEnd type="none" w="med" len="med"/>
          </a:ln>
        </p:spPr>
      </p:sp>
      <p:sp>
        <p:nvSpPr>
          <p:cNvPr id="590861" name="直接连接符 590860"/>
          <p:cNvSpPr/>
          <p:nvPr/>
        </p:nvSpPr>
        <p:spPr>
          <a:xfrm flipV="1">
            <a:off x="8588375" y="5372100"/>
            <a:ext cx="0" cy="423863"/>
          </a:xfrm>
          <a:prstGeom prst="line">
            <a:avLst/>
          </a:prstGeom>
          <a:ln w="19050" cap="flat" cmpd="sng">
            <a:solidFill>
              <a:srgbClr val="330066"/>
            </a:solidFill>
            <a:prstDash val="solid"/>
            <a:headEnd type="none" w="med" len="med"/>
            <a:tailEnd type="none" w="med" len="med"/>
          </a:ln>
        </p:spPr>
      </p:sp>
      <p:grpSp>
        <p:nvGrpSpPr>
          <p:cNvPr id="590862" name="组合 590861"/>
          <p:cNvGrpSpPr/>
          <p:nvPr/>
        </p:nvGrpSpPr>
        <p:grpSpPr>
          <a:xfrm>
            <a:off x="3295650" y="2541588"/>
            <a:ext cx="5300663" cy="287337"/>
            <a:chOff x="2252" y="1645"/>
            <a:chExt cx="3617" cy="187"/>
          </a:xfrm>
        </p:grpSpPr>
        <p:sp>
          <p:nvSpPr>
            <p:cNvPr id="590863" name="矩形 590862"/>
            <p:cNvSpPr/>
            <p:nvPr/>
          </p:nvSpPr>
          <p:spPr>
            <a:xfrm flipH="1">
              <a:off x="4046" y="1645"/>
              <a:ext cx="1823" cy="187"/>
            </a:xfrm>
            <a:prstGeom prst="rect">
              <a:avLst/>
            </a:prstGeom>
            <a:solidFill>
              <a:srgbClr val="330066"/>
            </a:solidFill>
            <a:ln w="9525">
              <a:noFill/>
            </a:ln>
          </p:spPr>
          <p:txBody>
            <a:bodyPr/>
            <a:p>
              <a:endParaRPr lang="zh-CN" altLang="en-US"/>
            </a:p>
          </p:txBody>
        </p:sp>
        <p:sp>
          <p:nvSpPr>
            <p:cNvPr id="590864" name="矩形 590863"/>
            <p:cNvSpPr/>
            <p:nvPr/>
          </p:nvSpPr>
          <p:spPr>
            <a:xfrm flipH="1">
              <a:off x="3848" y="1646"/>
              <a:ext cx="165" cy="186"/>
            </a:xfrm>
            <a:prstGeom prst="rect">
              <a:avLst/>
            </a:prstGeom>
            <a:solidFill>
              <a:srgbClr val="330066"/>
            </a:solidFill>
            <a:ln w="9525">
              <a:noFill/>
            </a:ln>
          </p:spPr>
          <p:txBody>
            <a:bodyPr/>
            <a:p>
              <a:endParaRPr lang="zh-CN" altLang="en-US"/>
            </a:p>
          </p:txBody>
        </p:sp>
        <p:sp>
          <p:nvSpPr>
            <p:cNvPr id="590865" name="矩形 590864"/>
            <p:cNvSpPr/>
            <p:nvPr/>
          </p:nvSpPr>
          <p:spPr>
            <a:xfrm flipH="1">
              <a:off x="3648" y="1646"/>
              <a:ext cx="148" cy="186"/>
            </a:xfrm>
            <a:prstGeom prst="rect">
              <a:avLst/>
            </a:prstGeom>
            <a:solidFill>
              <a:srgbClr val="330066"/>
            </a:solidFill>
            <a:ln w="9525">
              <a:noFill/>
            </a:ln>
          </p:spPr>
          <p:txBody>
            <a:bodyPr/>
            <a:p>
              <a:endParaRPr lang="zh-CN" altLang="en-US"/>
            </a:p>
          </p:txBody>
        </p:sp>
        <p:sp>
          <p:nvSpPr>
            <p:cNvPr id="590866" name="矩形 590865"/>
            <p:cNvSpPr/>
            <p:nvPr/>
          </p:nvSpPr>
          <p:spPr>
            <a:xfrm flipH="1">
              <a:off x="3443" y="1646"/>
              <a:ext cx="139" cy="186"/>
            </a:xfrm>
            <a:prstGeom prst="rect">
              <a:avLst/>
            </a:prstGeom>
            <a:solidFill>
              <a:srgbClr val="330066"/>
            </a:solidFill>
            <a:ln w="9525">
              <a:noFill/>
            </a:ln>
          </p:spPr>
          <p:txBody>
            <a:bodyPr/>
            <a:p>
              <a:endParaRPr lang="zh-CN" altLang="en-US"/>
            </a:p>
          </p:txBody>
        </p:sp>
        <p:sp>
          <p:nvSpPr>
            <p:cNvPr id="590867" name="矩形 590866"/>
            <p:cNvSpPr/>
            <p:nvPr/>
          </p:nvSpPr>
          <p:spPr>
            <a:xfrm flipH="1">
              <a:off x="3244" y="1646"/>
              <a:ext cx="115" cy="186"/>
            </a:xfrm>
            <a:prstGeom prst="rect">
              <a:avLst/>
            </a:prstGeom>
            <a:solidFill>
              <a:srgbClr val="330066"/>
            </a:solidFill>
            <a:ln w="9525">
              <a:noFill/>
            </a:ln>
          </p:spPr>
          <p:txBody>
            <a:bodyPr/>
            <a:p>
              <a:endParaRPr lang="zh-CN" altLang="en-US"/>
            </a:p>
          </p:txBody>
        </p:sp>
        <p:sp>
          <p:nvSpPr>
            <p:cNvPr id="590868" name="矩形 590867"/>
            <p:cNvSpPr/>
            <p:nvPr/>
          </p:nvSpPr>
          <p:spPr>
            <a:xfrm flipH="1">
              <a:off x="3046" y="1646"/>
              <a:ext cx="88" cy="186"/>
            </a:xfrm>
            <a:prstGeom prst="rect">
              <a:avLst/>
            </a:prstGeom>
            <a:solidFill>
              <a:srgbClr val="330066"/>
            </a:solidFill>
            <a:ln w="9525">
              <a:noFill/>
            </a:ln>
          </p:spPr>
          <p:txBody>
            <a:bodyPr/>
            <a:p>
              <a:endParaRPr lang="zh-CN" altLang="en-US"/>
            </a:p>
          </p:txBody>
        </p:sp>
        <p:sp>
          <p:nvSpPr>
            <p:cNvPr id="590869" name="矩形 590868"/>
            <p:cNvSpPr/>
            <p:nvPr/>
          </p:nvSpPr>
          <p:spPr>
            <a:xfrm flipH="1">
              <a:off x="2848" y="1646"/>
              <a:ext cx="73" cy="186"/>
            </a:xfrm>
            <a:prstGeom prst="rect">
              <a:avLst/>
            </a:prstGeom>
            <a:solidFill>
              <a:srgbClr val="330066"/>
            </a:solidFill>
            <a:ln w="9525">
              <a:noFill/>
            </a:ln>
          </p:spPr>
          <p:txBody>
            <a:bodyPr/>
            <a:p>
              <a:endParaRPr lang="zh-CN" altLang="en-US"/>
            </a:p>
          </p:txBody>
        </p:sp>
        <p:sp>
          <p:nvSpPr>
            <p:cNvPr id="590870" name="矩形 590869"/>
            <p:cNvSpPr/>
            <p:nvPr/>
          </p:nvSpPr>
          <p:spPr>
            <a:xfrm flipH="1">
              <a:off x="2643" y="1646"/>
              <a:ext cx="55" cy="186"/>
            </a:xfrm>
            <a:prstGeom prst="rect">
              <a:avLst/>
            </a:prstGeom>
            <a:solidFill>
              <a:srgbClr val="330066"/>
            </a:solidFill>
            <a:ln w="9525">
              <a:noFill/>
            </a:ln>
          </p:spPr>
          <p:txBody>
            <a:bodyPr/>
            <a:p>
              <a:endParaRPr lang="zh-CN" altLang="en-US"/>
            </a:p>
          </p:txBody>
        </p:sp>
        <p:sp>
          <p:nvSpPr>
            <p:cNvPr id="590871" name="直接连接符 590870"/>
            <p:cNvSpPr/>
            <p:nvPr/>
          </p:nvSpPr>
          <p:spPr>
            <a:xfrm flipH="1" flipV="1">
              <a:off x="2460" y="1646"/>
              <a:ext cx="0" cy="186"/>
            </a:xfrm>
            <a:prstGeom prst="line">
              <a:avLst/>
            </a:prstGeom>
            <a:ln w="38100" cap="flat" cmpd="sng">
              <a:solidFill>
                <a:srgbClr val="330066"/>
              </a:solidFill>
              <a:prstDash val="solid"/>
              <a:headEnd type="none" w="med" len="med"/>
              <a:tailEnd type="none" w="med" len="med"/>
            </a:ln>
          </p:spPr>
        </p:sp>
        <p:sp>
          <p:nvSpPr>
            <p:cNvPr id="590872" name="直接连接符 590871"/>
            <p:cNvSpPr/>
            <p:nvPr/>
          </p:nvSpPr>
          <p:spPr>
            <a:xfrm flipH="1" flipV="1">
              <a:off x="2252" y="1646"/>
              <a:ext cx="0" cy="186"/>
            </a:xfrm>
            <a:prstGeom prst="line">
              <a:avLst/>
            </a:prstGeom>
            <a:ln w="19050" cap="flat" cmpd="sng">
              <a:solidFill>
                <a:srgbClr val="330066"/>
              </a:solidFill>
              <a:prstDash val="solid"/>
              <a:headEnd type="none" w="med" len="med"/>
              <a:tailEnd type="none" w="med" len="med"/>
            </a:ln>
          </p:spPr>
        </p:sp>
      </p:grpSp>
    </p:spTree>
  </p:cSld>
  <p:clrMapOvr>
    <a:masterClrMapping/>
  </p:clrMapOvr>
  <p:hf sldNum="0" hdr="0"/>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pattFill prst="ltHorz">
          <a:fgClr>
            <a:schemeClr val="bg2"/>
          </a:fgClr>
          <a:bgClr>
            <a:schemeClr val="bg1"/>
          </a:bgClr>
        </a:pattFill>
        <a:effectLst/>
      </p:bgPr>
    </p:bg>
    <p:spTree>
      <p:nvGrpSpPr>
        <p:cNvPr id="1" name=""/>
        <p:cNvGrpSpPr/>
        <p:nvPr/>
      </p:nvGrpSpPr>
      <p:grpSpPr/>
      <p:sp>
        <p:nvSpPr>
          <p:cNvPr id="80898" name="标题 80897"/>
          <p:cNvSpPr>
            <a:spLocks noGrp="1"/>
          </p:cNvSpPr>
          <p:nvPr>
            <p:ph type="ctrTitle"/>
          </p:nvPr>
        </p:nvSpPr>
        <p:spPr>
          <a:xfrm>
            <a:off x="685800" y="990600"/>
            <a:ext cx="7772400" cy="1371600"/>
          </a:xfrm>
          <a:prstGeom prst="rect">
            <a:avLst/>
          </a:prstGeom>
          <a:noFill/>
          <a:ln w="9525">
            <a:noFill/>
          </a:ln>
        </p:spPr>
        <p:txBody>
          <a:bodyPr anchor="b"/>
          <a:lstStyle>
            <a:lvl1pPr lvl="0">
              <a:defRPr sz="4000"/>
            </a:lvl1pPr>
          </a:lstStyle>
          <a:p>
            <a:pPr lvl="0"/>
            <a:r>
              <a:rPr lang="zh-CN" altLang="en-US" dirty="0"/>
              <a:t>单击此处编辑母版标题样式</a:t>
            </a:r>
            <a:endParaRPr lang="zh-CN" altLang="en-US" dirty="0"/>
          </a:p>
        </p:txBody>
      </p:sp>
      <p:sp>
        <p:nvSpPr>
          <p:cNvPr id="80899" name="副标题 80898"/>
          <p:cNvSpPr>
            <a:spLocks noGrp="1"/>
          </p:cNvSpPr>
          <p:nvPr>
            <p:ph type="subTitle" idx="1"/>
          </p:nvPr>
        </p:nvSpPr>
        <p:spPr>
          <a:xfrm>
            <a:off x="1447800" y="3429000"/>
            <a:ext cx="7010400" cy="1600200"/>
          </a:xfrm>
          <a:prstGeom prst="rect">
            <a:avLst/>
          </a:prstGeom>
          <a:noFill/>
          <a:ln w="9525">
            <a:noFill/>
          </a:ln>
        </p:spPr>
        <p:txBody>
          <a:bodyPr anchor="t"/>
          <a:lstStyle>
            <a:lvl1pPr marL="0" lvl="0" indent="0">
              <a:buNone/>
              <a:defRPr sz="2800"/>
            </a:lvl1pPr>
            <a:lvl2pPr marL="457200" lvl="1" indent="14605" algn="ctr">
              <a:buNone/>
              <a:defRPr sz="2800"/>
            </a:lvl2pPr>
            <a:lvl3pPr marL="909955" lvl="2" indent="0" algn="ctr">
              <a:buNone/>
              <a:defRPr sz="2800"/>
            </a:lvl3pPr>
            <a:lvl4pPr marL="1306830" lvl="3" indent="0" algn="ctr">
              <a:buNone/>
              <a:defRPr sz="2800"/>
            </a:lvl4pPr>
            <a:lvl5pPr marL="1695450" lvl="4" indent="0" algn="ctr">
              <a:buNone/>
              <a:defRPr sz="2800"/>
            </a:lvl5pPr>
          </a:lstStyle>
          <a:p>
            <a:pPr lvl="0"/>
            <a:r>
              <a:rPr lang="zh-CN" altLang="en-US" dirty="0"/>
              <a:t>单击此处编辑母版副标题样式</a:t>
            </a:r>
            <a:endParaRPr lang="zh-CN" altLang="en-US" dirty="0"/>
          </a:p>
        </p:txBody>
      </p:sp>
      <p:sp>
        <p:nvSpPr>
          <p:cNvPr id="80900" name="日期占位符 80899"/>
          <p:cNvSpPr>
            <a:spLocks noGrp="1"/>
          </p:cNvSpPr>
          <p:nvPr>
            <p:ph type="dt" sz="half" idx="2"/>
          </p:nvPr>
        </p:nvSpPr>
        <p:spPr>
          <a:xfrm>
            <a:off x="685800" y="6248400"/>
            <a:ext cx="1905000" cy="457200"/>
          </a:xfrm>
          <a:prstGeom prst="rect">
            <a:avLst/>
          </a:prstGeom>
          <a:noFill/>
          <a:ln w="9525">
            <a:noFill/>
          </a:ln>
        </p:spPr>
        <p:txBody>
          <a:bodyPr anchor="t"/>
          <a:lstStyle>
            <a:lvl1pPr>
              <a:defRPr sz="1200">
                <a:latin typeface="Verdana" panose="020B0604030504040204" pitchFamily="34" charset="0"/>
              </a:defRPr>
            </a:lvl1pPr>
          </a:lstStyle>
          <a:p>
            <a:endParaRPr lang="zh-CN" altLang="en-US" dirty="0">
              <a:latin typeface="Arial" panose="020B0604020202020204" pitchFamily="34" charset="0"/>
            </a:endParaRPr>
          </a:p>
        </p:txBody>
      </p:sp>
      <p:sp>
        <p:nvSpPr>
          <p:cNvPr id="80901" name="页脚占位符 80900"/>
          <p:cNvSpPr>
            <a:spLocks noGrp="1"/>
          </p:cNvSpPr>
          <p:nvPr>
            <p:ph type="ftr" sz="quarter" idx="3"/>
          </p:nvPr>
        </p:nvSpPr>
        <p:spPr>
          <a:xfrm>
            <a:off x="3124200" y="6248400"/>
            <a:ext cx="2895600" cy="457200"/>
          </a:xfrm>
          <a:prstGeom prst="rect">
            <a:avLst/>
          </a:prstGeom>
          <a:noFill/>
          <a:ln w="9525">
            <a:noFill/>
          </a:ln>
        </p:spPr>
        <p:txBody>
          <a:bodyPr anchor="t"/>
          <a:lstStyle>
            <a:lvl1pPr algn="ctr">
              <a:defRPr sz="1200">
                <a:latin typeface="Verdana" panose="020B0604030504040204" pitchFamily="34" charset="0"/>
              </a:defRPr>
            </a:lvl1pPr>
          </a:lstStyle>
          <a:p>
            <a:endParaRPr lang="zh-CN" altLang="en-US" dirty="0"/>
          </a:p>
        </p:txBody>
      </p:sp>
      <p:sp>
        <p:nvSpPr>
          <p:cNvPr id="80902" name="灯片编号占位符 80901"/>
          <p:cNvSpPr>
            <a:spLocks noGrp="1"/>
          </p:cNvSpPr>
          <p:nvPr>
            <p:ph type="sldNum" sz="quarter" idx="4"/>
          </p:nvPr>
        </p:nvSpPr>
        <p:spPr>
          <a:xfrm>
            <a:off x="6553200" y="6248400"/>
            <a:ext cx="1905000" cy="457200"/>
          </a:xfrm>
          <a:prstGeom prst="rect">
            <a:avLst/>
          </a:prstGeom>
          <a:noFill/>
          <a:ln w="9525">
            <a:noFill/>
          </a:ln>
        </p:spPr>
        <p:txBody>
          <a:bodyPr anchor="t"/>
          <a:lstStyle>
            <a:lvl1pPr algn="r">
              <a:defRPr sz="1200">
                <a:latin typeface="Verdana" panose="020B0604030504040204" pitchFamily="34"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80903" name="任意多边形 80902"/>
          <p:cNvSpPr/>
          <p:nvPr/>
        </p:nvSpPr>
        <p:spPr>
          <a:xfrm>
            <a:off x="685800" y="2393950"/>
            <a:ext cx="7772400" cy="109538"/>
          </a:xfrm>
          <a:custGeom>
            <a:avLst/>
            <a:gdLst>
              <a:gd name="A1" fmla="val 618"/>
              <a:gd name="A3" fmla="val 0"/>
              <a:gd name="G0" fmla="+- A1 0 0"/>
            </a:gdLst>
            <a:ahLst/>
            <a:cxnLst/>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cap="flat" cmpd="sng">
            <a:solidFill>
              <a:schemeClr val="accent2"/>
            </a:solidFill>
            <a:prstDash val="solid"/>
            <a:round/>
            <a:headEnd type="none" w="med" len="med"/>
            <a:tailEnd type="none" w="med" len="med"/>
          </a:ln>
        </p:spPr>
        <p:txBody>
          <a:bodyPr/>
          <a:p>
            <a:pPr lvl="0">
              <a:buClr>
                <a:schemeClr val="bg1"/>
              </a:buClr>
            </a:pPr>
            <a:endParaRPr sz="2400" dirty="0">
              <a:latin typeface="Times New Roman" panose="02020603050405020304" pitchFamily="18" charset="0"/>
            </a:endParaRPr>
          </a:p>
        </p:txBody>
      </p:sp>
    </p:spTree>
  </p:cSld>
  <p:clrMapOvr>
    <a:masterClrMapping/>
  </p:clrMapOvr>
  <p:hf sldNum="0" hdr="0" ftr="0" dt="0"/>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folHlink"/>
        </a:solidFill>
        <a:effectLst/>
      </p:bgPr>
    </p:bg>
    <p:spTree>
      <p:nvGrpSpPr>
        <p:cNvPr id="1" name=""/>
        <p:cNvGrpSpPr/>
        <p:nvPr/>
      </p:nvGrpSpPr>
      <p:grpSpPr/>
      <p:sp>
        <p:nvSpPr>
          <p:cNvPr id="690178" name="矩形 690177"/>
          <p:cNvSpPr/>
          <p:nvPr/>
        </p:nvSpPr>
        <p:spPr>
          <a:xfrm>
            <a:off x="1219200" y="1143000"/>
            <a:ext cx="7696200" cy="579438"/>
          </a:xfrm>
          <a:prstGeom prst="rect">
            <a:avLst/>
          </a:prstGeom>
          <a:noFill/>
          <a:ln w="12700">
            <a:noFill/>
          </a:ln>
        </p:spPr>
        <p:txBody>
          <a:bodyPr/>
          <a:p>
            <a:endParaRPr lang="zh-CN" altLang="en-US"/>
          </a:p>
        </p:txBody>
      </p:sp>
      <p:sp>
        <p:nvSpPr>
          <p:cNvPr id="690179" name="矩形 690178"/>
          <p:cNvSpPr/>
          <p:nvPr/>
        </p:nvSpPr>
        <p:spPr>
          <a:xfrm>
            <a:off x="1676400" y="1905000"/>
            <a:ext cx="6934200" cy="457200"/>
          </a:xfrm>
          <a:prstGeom prst="rect">
            <a:avLst/>
          </a:prstGeom>
          <a:noFill/>
          <a:ln w="12700">
            <a:noFill/>
          </a:ln>
        </p:spPr>
        <p:txBody>
          <a:bodyPr/>
          <a:p>
            <a:endParaRPr lang="zh-CN" altLang="en-US"/>
          </a:p>
        </p:txBody>
      </p:sp>
      <p:pic>
        <p:nvPicPr>
          <p:cNvPr id="690180" name="图片 690179"/>
          <p:cNvPicPr/>
          <p:nvPr/>
        </p:nvPicPr>
        <p:blipFill>
          <a:blip r:embed="rId2"/>
          <a:stretch>
            <a:fillRect/>
          </a:stretch>
        </p:blipFill>
        <p:spPr>
          <a:xfrm>
            <a:off x="0" y="0"/>
            <a:ext cx="9131300" cy="6845300"/>
          </a:xfrm>
          <a:prstGeom prst="rect">
            <a:avLst/>
          </a:prstGeom>
          <a:noFill/>
          <a:ln w="12700">
            <a:noFill/>
          </a:ln>
        </p:spPr>
      </p:pic>
      <p:sp>
        <p:nvSpPr>
          <p:cNvPr id="690181" name="矩形 690180"/>
          <p:cNvSpPr/>
          <p:nvPr/>
        </p:nvSpPr>
        <p:spPr>
          <a:xfrm>
            <a:off x="152400" y="0"/>
            <a:ext cx="7848600" cy="5562600"/>
          </a:xfrm>
          <a:prstGeom prst="rect">
            <a:avLst/>
          </a:prstGeom>
          <a:solidFill>
            <a:srgbClr val="081D58"/>
          </a:solidFill>
          <a:ln w="12700">
            <a:noFill/>
          </a:ln>
        </p:spPr>
        <p:txBody>
          <a:bodyPr/>
          <a:p>
            <a:endParaRPr lang="zh-CN" altLang="en-US"/>
          </a:p>
        </p:txBody>
      </p:sp>
      <p:sp>
        <p:nvSpPr>
          <p:cNvPr id="690182" name="矩形 690181"/>
          <p:cNvSpPr/>
          <p:nvPr/>
        </p:nvSpPr>
        <p:spPr>
          <a:xfrm>
            <a:off x="0" y="0"/>
            <a:ext cx="1295400" cy="6845300"/>
          </a:xfrm>
          <a:prstGeom prst="rect">
            <a:avLst/>
          </a:prstGeom>
          <a:solidFill>
            <a:srgbClr val="8901F3"/>
          </a:solidFill>
          <a:ln w="12700">
            <a:noFill/>
          </a:ln>
        </p:spPr>
        <p:txBody>
          <a:bodyPr/>
          <a:p>
            <a:endParaRPr lang="zh-CN" altLang="en-US"/>
          </a:p>
        </p:txBody>
      </p:sp>
      <p:sp>
        <p:nvSpPr>
          <p:cNvPr id="690183" name="矩形 690182"/>
          <p:cNvSpPr/>
          <p:nvPr/>
        </p:nvSpPr>
        <p:spPr>
          <a:xfrm>
            <a:off x="0" y="0"/>
            <a:ext cx="9131300" cy="1295400"/>
          </a:xfrm>
          <a:prstGeom prst="rect">
            <a:avLst/>
          </a:prstGeom>
          <a:solidFill>
            <a:srgbClr val="8901F3"/>
          </a:solidFill>
          <a:ln w="76200">
            <a:noFill/>
          </a:ln>
        </p:spPr>
        <p:txBody>
          <a:bodyPr/>
          <a:p>
            <a:endParaRPr lang="zh-CN" altLang="en-US"/>
          </a:p>
        </p:txBody>
      </p:sp>
      <p:sp>
        <p:nvSpPr>
          <p:cNvPr id="690184" name="标题 690183"/>
          <p:cNvSpPr>
            <a:spLocks noGrp="1"/>
          </p:cNvSpPr>
          <p:nvPr>
            <p:ph type="ctrTitle" sz="quarter"/>
          </p:nvPr>
        </p:nvSpPr>
        <p:spPr>
          <a:xfrm>
            <a:off x="228600" y="152400"/>
            <a:ext cx="8153400" cy="1143000"/>
          </a:xfrm>
          <a:prstGeom prst="rect">
            <a:avLst/>
          </a:prstGeom>
          <a:noFill/>
          <a:ln w="12700">
            <a:noFill/>
          </a:ln>
        </p:spPr>
        <p:txBody>
          <a:bodyPr anchor="ctr"/>
          <a:lstStyle>
            <a:lvl1pPr lvl="0">
              <a:defRPr sz="4400"/>
            </a:lvl1pPr>
          </a:lstStyle>
          <a:p>
            <a:pPr lvl="0"/>
            <a:r>
              <a:rPr lang="zh-CN" altLang="en-US" dirty="0"/>
              <a:t>单击此处编辑母版标题样式</a:t>
            </a:r>
            <a:endParaRPr lang="zh-CN" altLang="en-US" dirty="0"/>
          </a:p>
        </p:txBody>
      </p:sp>
      <p:sp>
        <p:nvSpPr>
          <p:cNvPr id="690185" name="副标题 690184"/>
          <p:cNvSpPr>
            <a:spLocks noGrp="1"/>
          </p:cNvSpPr>
          <p:nvPr>
            <p:ph type="subTitle" sz="quarter" idx="1"/>
          </p:nvPr>
        </p:nvSpPr>
        <p:spPr>
          <a:xfrm>
            <a:off x="1447800" y="2286000"/>
            <a:ext cx="6400800" cy="3048000"/>
          </a:xfrm>
          <a:prstGeom prst="rect">
            <a:avLst/>
          </a:prstGeom>
          <a:noFill/>
          <a:ln w="12700">
            <a:noFill/>
          </a:ln>
        </p:spPr>
        <p:txBody>
          <a:bodyPr anchor="t"/>
          <a:lstStyle>
            <a:lvl1pPr marL="0" lvl="0" indent="0">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dirty="0"/>
              <a:t>单击此处编辑母版副标题样式</a:t>
            </a:r>
            <a:endParaRPr lang="zh-CN" altLang="en-US" dirty="0"/>
          </a:p>
        </p:txBody>
      </p:sp>
    </p:spTree>
  </p:cSld>
  <p:clrMapOvr>
    <a:masterClrMapping/>
  </p:clrMapOvr>
  <p:hf sldNum="0" hdr="0"/>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371600" y="1676400"/>
            <a:ext cx="3808476"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5335524" y="1676400"/>
            <a:ext cx="3808476"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15150" y="228600"/>
            <a:ext cx="2228850" cy="5562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28600" y="228600"/>
            <a:ext cx="6557341" cy="55626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705538" name="组合 705537"/>
          <p:cNvGrpSpPr/>
          <p:nvPr/>
        </p:nvGrpSpPr>
        <p:grpSpPr>
          <a:xfrm>
            <a:off x="0" y="0"/>
            <a:ext cx="9142413" cy="593725"/>
            <a:chOff x="0" y="0"/>
            <a:chExt cx="6244" cy="374"/>
          </a:xfrm>
        </p:grpSpPr>
        <p:sp>
          <p:nvSpPr>
            <p:cNvPr id="705539" name="矩形 705538"/>
            <p:cNvSpPr/>
            <p:nvPr/>
          </p:nvSpPr>
          <p:spPr>
            <a:xfrm>
              <a:off x="1153" y="0"/>
              <a:ext cx="5091" cy="351"/>
            </a:xfrm>
            <a:prstGeom prst="rect">
              <a:avLst/>
            </a:prstGeom>
            <a:solidFill>
              <a:srgbClr val="FF7F00"/>
            </a:solidFill>
            <a:ln w="0">
              <a:noFill/>
            </a:ln>
          </p:spPr>
          <p:txBody>
            <a:bodyPr/>
            <a:p>
              <a:endParaRPr lang="zh-CN" altLang="en-US"/>
            </a:p>
          </p:txBody>
        </p:sp>
        <p:sp>
          <p:nvSpPr>
            <p:cNvPr id="705540" name="矩形 705539"/>
            <p:cNvSpPr/>
            <p:nvPr/>
          </p:nvSpPr>
          <p:spPr>
            <a:xfrm>
              <a:off x="0" y="301"/>
              <a:ext cx="1955" cy="73"/>
            </a:xfrm>
            <a:prstGeom prst="rect">
              <a:avLst/>
            </a:prstGeom>
            <a:solidFill>
              <a:srgbClr val="FF7F00"/>
            </a:solidFill>
            <a:ln w="0">
              <a:noFill/>
            </a:ln>
          </p:spPr>
          <p:txBody>
            <a:bodyPr/>
            <a:p>
              <a:endParaRPr lang="zh-CN" altLang="en-US"/>
            </a:p>
          </p:txBody>
        </p:sp>
      </p:grpSp>
      <p:sp>
        <p:nvSpPr>
          <p:cNvPr id="705541" name="矩形 705540"/>
          <p:cNvSpPr/>
          <p:nvPr/>
        </p:nvSpPr>
        <p:spPr>
          <a:xfrm>
            <a:off x="0" y="6629400"/>
            <a:ext cx="9144000" cy="228600"/>
          </a:xfrm>
          <a:prstGeom prst="rect">
            <a:avLst/>
          </a:prstGeom>
          <a:solidFill>
            <a:srgbClr val="FF9900"/>
          </a:solidFill>
          <a:ln w="9525">
            <a:noFill/>
          </a:ln>
        </p:spPr>
        <p:txBody>
          <a:bodyPr/>
          <a:p>
            <a:endParaRPr lang="zh-CN" altLang="en-US"/>
          </a:p>
        </p:txBody>
      </p:sp>
      <p:grpSp>
        <p:nvGrpSpPr>
          <p:cNvPr id="705542" name="组合 705541"/>
          <p:cNvGrpSpPr/>
          <p:nvPr/>
        </p:nvGrpSpPr>
        <p:grpSpPr>
          <a:xfrm>
            <a:off x="0" y="177800"/>
            <a:ext cx="9142413" cy="557213"/>
            <a:chOff x="0" y="112"/>
            <a:chExt cx="6244" cy="351"/>
          </a:xfrm>
        </p:grpSpPr>
        <p:sp>
          <p:nvSpPr>
            <p:cNvPr id="705543" name="矩形 705542"/>
            <p:cNvSpPr/>
            <p:nvPr/>
          </p:nvSpPr>
          <p:spPr>
            <a:xfrm>
              <a:off x="0" y="351"/>
              <a:ext cx="6244" cy="112"/>
            </a:xfrm>
            <a:prstGeom prst="rect">
              <a:avLst/>
            </a:prstGeom>
            <a:solidFill>
              <a:srgbClr val="000000"/>
            </a:solidFill>
            <a:ln w="0">
              <a:noFill/>
            </a:ln>
          </p:spPr>
          <p:txBody>
            <a:bodyPr/>
            <a:p>
              <a:endParaRPr lang="zh-CN" altLang="en-US"/>
            </a:p>
          </p:txBody>
        </p:sp>
        <p:sp>
          <p:nvSpPr>
            <p:cNvPr id="705544" name="矩形 705543"/>
            <p:cNvSpPr/>
            <p:nvPr/>
          </p:nvSpPr>
          <p:spPr>
            <a:xfrm>
              <a:off x="5738" y="112"/>
              <a:ext cx="506" cy="273"/>
            </a:xfrm>
            <a:prstGeom prst="rect">
              <a:avLst/>
            </a:prstGeom>
            <a:solidFill>
              <a:srgbClr val="000000"/>
            </a:solidFill>
            <a:ln w="0">
              <a:noFill/>
            </a:ln>
          </p:spPr>
          <p:txBody>
            <a:bodyPr/>
            <a:p>
              <a:endParaRPr lang="zh-CN" altLang="en-US"/>
            </a:p>
          </p:txBody>
        </p:sp>
      </p:grpSp>
      <p:pic>
        <p:nvPicPr>
          <p:cNvPr id="705545" name="图片 705544" descr="bg06-1a"/>
          <p:cNvPicPr>
            <a:picLocks noChangeAspect="1"/>
          </p:cNvPicPr>
          <p:nvPr/>
        </p:nvPicPr>
        <p:blipFill>
          <a:blip r:embed="rId2"/>
          <a:stretch>
            <a:fillRect/>
          </a:stretch>
        </p:blipFill>
        <p:spPr>
          <a:xfrm>
            <a:off x="8651875" y="304800"/>
            <a:ext cx="288925" cy="266700"/>
          </a:xfrm>
          <a:prstGeom prst="rect">
            <a:avLst/>
          </a:prstGeom>
          <a:noFill/>
          <a:ln w="9525">
            <a:noFill/>
          </a:ln>
        </p:spPr>
      </p:pic>
      <p:sp>
        <p:nvSpPr>
          <p:cNvPr id="705546" name="直接连接符 705545"/>
          <p:cNvSpPr/>
          <p:nvPr/>
        </p:nvSpPr>
        <p:spPr>
          <a:xfrm>
            <a:off x="1687513" y="2286000"/>
            <a:ext cx="7456487" cy="0"/>
          </a:xfrm>
          <a:prstGeom prst="line">
            <a:avLst/>
          </a:prstGeom>
          <a:ln w="9525" cap="flat" cmpd="sng">
            <a:solidFill>
              <a:srgbClr val="FF6600"/>
            </a:solidFill>
            <a:prstDash val="solid"/>
            <a:headEnd type="none" w="med" len="med"/>
            <a:tailEnd type="none" w="med" len="med"/>
          </a:ln>
        </p:spPr>
      </p:sp>
      <p:sp>
        <p:nvSpPr>
          <p:cNvPr id="705547" name="直接连接符 705546"/>
          <p:cNvSpPr/>
          <p:nvPr/>
        </p:nvSpPr>
        <p:spPr>
          <a:xfrm>
            <a:off x="1687513" y="2286000"/>
            <a:ext cx="0" cy="4572000"/>
          </a:xfrm>
          <a:prstGeom prst="line">
            <a:avLst/>
          </a:prstGeom>
          <a:ln w="9525" cap="flat" cmpd="sng">
            <a:solidFill>
              <a:srgbClr val="FF6600"/>
            </a:solidFill>
            <a:prstDash val="solid"/>
            <a:headEnd type="none" w="med" len="med"/>
            <a:tailEnd type="none" w="med" len="med"/>
          </a:ln>
        </p:spPr>
      </p:sp>
      <p:sp>
        <p:nvSpPr>
          <p:cNvPr id="705548" name="直接连接符 705547"/>
          <p:cNvSpPr/>
          <p:nvPr/>
        </p:nvSpPr>
        <p:spPr>
          <a:xfrm>
            <a:off x="0" y="6629400"/>
            <a:ext cx="9144000" cy="0"/>
          </a:xfrm>
          <a:prstGeom prst="line">
            <a:avLst/>
          </a:prstGeom>
          <a:ln w="9525" cap="flat" cmpd="sng">
            <a:solidFill>
              <a:schemeClr val="tx1"/>
            </a:solidFill>
            <a:prstDash val="solid"/>
            <a:headEnd type="none" w="med" len="med"/>
            <a:tailEnd type="none" w="med" len="med"/>
          </a:ln>
        </p:spPr>
      </p:sp>
      <p:sp>
        <p:nvSpPr>
          <p:cNvPr id="705549" name="标题 705548"/>
          <p:cNvSpPr>
            <a:spLocks noGrp="1"/>
          </p:cNvSpPr>
          <p:nvPr>
            <p:ph type="ctrTitle"/>
          </p:nvPr>
        </p:nvSpPr>
        <p:spPr>
          <a:xfrm>
            <a:off x="1687513" y="2590800"/>
            <a:ext cx="7456487" cy="977900"/>
          </a:xfrm>
          <a:prstGeom prst="rect">
            <a:avLst/>
          </a:prstGeom>
          <a:noFill/>
          <a:ln w="9525">
            <a:noFill/>
          </a:ln>
        </p:spPr>
        <p:txBody>
          <a:bodyPr anchor="ctr"/>
          <a:lstStyle>
            <a:lvl1pPr lvl="0" algn="ctr">
              <a:defRPr sz="4400">
                <a:solidFill>
                  <a:srgbClr val="FF850B"/>
                </a:solidFill>
              </a:defRPr>
            </a:lvl1pPr>
          </a:lstStyle>
          <a:p>
            <a:pPr lvl="0"/>
            <a:r>
              <a:rPr lang="ko-KR" altLang="en-US" dirty="0"/>
              <a:t>마스터 제목 스타일 편집</a:t>
            </a:r>
            <a:endParaRPr lang="ko-KR" altLang="en-US" dirty="0"/>
          </a:p>
        </p:txBody>
      </p:sp>
      <p:sp>
        <p:nvSpPr>
          <p:cNvPr id="705550" name="副标题 705549"/>
          <p:cNvSpPr>
            <a:spLocks noGrp="1"/>
          </p:cNvSpPr>
          <p:nvPr>
            <p:ph type="subTitle" idx="1"/>
          </p:nvPr>
        </p:nvSpPr>
        <p:spPr>
          <a:xfrm>
            <a:off x="2266950" y="3748088"/>
            <a:ext cx="6400800" cy="1357312"/>
          </a:xfrm>
          <a:prstGeom prst="rect">
            <a:avLst/>
          </a:prstGeom>
          <a:noFill/>
          <a:ln w="9525">
            <a:noFill/>
          </a:ln>
        </p:spPr>
        <p:txBody>
          <a:bodyPr anchor="t"/>
          <a:lstStyle>
            <a:lvl1pPr marL="0" lvl="0" indent="0" algn="ctr">
              <a:buNone/>
              <a:defRPr sz="3600"/>
            </a:lvl1pPr>
            <a:lvl2pPr marL="457200" lvl="1" indent="0" algn="ctr">
              <a:buNone/>
              <a:defRPr sz="3600"/>
            </a:lvl2pPr>
            <a:lvl3pPr marL="914400" lvl="2" indent="0" algn="ctr">
              <a:buNone/>
              <a:defRPr sz="3600"/>
            </a:lvl3pPr>
            <a:lvl4pPr marL="1371600" lvl="3" indent="0" algn="ctr">
              <a:buNone/>
              <a:defRPr sz="3600"/>
            </a:lvl4pPr>
            <a:lvl5pPr marL="1828800" lvl="4" indent="0" algn="ctr">
              <a:buNone/>
              <a:defRPr sz="3600"/>
            </a:lvl5pPr>
          </a:lstStyle>
          <a:p>
            <a:pPr lvl="0"/>
            <a:endParaRPr lang="ko-KR" altLang="en-US" dirty="0"/>
          </a:p>
          <a:p>
            <a:pPr lvl="0"/>
            <a:r>
              <a:rPr lang="ko-KR" altLang="en-US" dirty="0"/>
              <a:t>마스터 부제목 스타일 </a:t>
            </a:r>
            <a:endParaRPr lang="ko-KR" altLang="en-US" dirty="0"/>
          </a:p>
          <a:p>
            <a:pPr lvl="0"/>
            <a:endParaRPr lang="ko-KR" altLang="en-US" dirty="0"/>
          </a:p>
        </p:txBody>
      </p:sp>
      <p:sp>
        <p:nvSpPr>
          <p:cNvPr id="705551" name="日期占位符 705550"/>
          <p:cNvSpPr>
            <a:spLocks noGrp="1"/>
          </p:cNvSpPr>
          <p:nvPr>
            <p:ph type="dt" sz="half" idx="2"/>
          </p:nvPr>
        </p:nvSpPr>
        <p:spPr>
          <a:xfrm>
            <a:off x="2027238" y="6124575"/>
            <a:ext cx="1898650" cy="457200"/>
          </a:xfrm>
          <a:prstGeom prst="rect">
            <a:avLst/>
          </a:prstGeom>
          <a:noFill/>
          <a:ln w="9525">
            <a:noFill/>
          </a:ln>
        </p:spPr>
        <p:txBody>
          <a:bodyPr anchor="t"/>
          <a:lstStyle>
            <a:lvl1pPr>
              <a:defRPr sz="1400">
                <a:latin typeface="-보람M" pitchFamily="18" charset="-127"/>
                <a:ea typeface="-보람M" pitchFamily="18" charset="-127"/>
              </a:defRPr>
            </a:lvl1pPr>
          </a:lstStyle>
          <a:p>
            <a:pPr latinLnBrk="1">
              <a:buClr>
                <a:schemeClr val="bg1"/>
              </a:buClr>
            </a:pPr>
            <a:endParaRPr lang="zh-CN" altLang="en-US" dirty="0"/>
          </a:p>
        </p:txBody>
      </p:sp>
      <p:sp>
        <p:nvSpPr>
          <p:cNvPr id="705552" name="页脚占位符 705551"/>
          <p:cNvSpPr>
            <a:spLocks noGrp="1"/>
          </p:cNvSpPr>
          <p:nvPr>
            <p:ph type="ftr" sz="quarter" idx="3"/>
          </p:nvPr>
        </p:nvSpPr>
        <p:spPr>
          <a:xfrm>
            <a:off x="4029075" y="6124575"/>
            <a:ext cx="2813050" cy="457200"/>
          </a:xfrm>
          <a:prstGeom prst="rect">
            <a:avLst/>
          </a:prstGeom>
          <a:noFill/>
          <a:ln w="9525">
            <a:noFill/>
          </a:ln>
        </p:spPr>
        <p:txBody>
          <a:bodyPr anchor="t"/>
          <a:lstStyle>
            <a:lvl1pPr algn="ctr">
              <a:defRPr sz="1400">
                <a:latin typeface="-보람M" pitchFamily="18" charset="-127"/>
                <a:ea typeface="-보람M" pitchFamily="18" charset="-127"/>
              </a:defRPr>
            </a:lvl1pPr>
          </a:lstStyle>
          <a:p>
            <a:pPr latinLnBrk="1">
              <a:buClr>
                <a:schemeClr val="bg1"/>
              </a:buClr>
            </a:pPr>
            <a:endParaRPr lang="ko-KR" altLang="en-US" dirty="0"/>
          </a:p>
        </p:txBody>
      </p:sp>
      <p:sp>
        <p:nvSpPr>
          <p:cNvPr id="705553" name="灯片编号占位符 705552"/>
          <p:cNvSpPr>
            <a:spLocks noGrp="1"/>
          </p:cNvSpPr>
          <p:nvPr>
            <p:ph type="sldNum" sz="quarter" idx="4"/>
          </p:nvPr>
        </p:nvSpPr>
        <p:spPr>
          <a:xfrm>
            <a:off x="6943725" y="6124575"/>
            <a:ext cx="1900238" cy="457200"/>
          </a:xfrm>
          <a:prstGeom prst="rect">
            <a:avLst/>
          </a:prstGeom>
          <a:noFill/>
          <a:ln w="9525">
            <a:noFill/>
          </a:ln>
        </p:spPr>
        <p:txBody>
          <a:bodyPr anchor="t"/>
          <a:lstStyle>
            <a:lvl1pPr algn="r">
              <a:defRPr sz="1400">
                <a:latin typeface="-보람M" pitchFamily="18" charset="-127"/>
                <a:ea typeface="-보람M" pitchFamily="18" charset="-127"/>
              </a:defRPr>
            </a:lvl1pPr>
          </a:lstStyle>
          <a:p>
            <a:pPr latinLnBrk="1">
              <a:buClr>
                <a:schemeClr val="bg1"/>
              </a:buClr>
            </a:pPr>
            <a:fld id="{9A0DB2DC-4C9A-4742-B13C-FB6460FD3503}" type="slidenum">
              <a:rPr lang="ko-KR" altLang="en-US" dirty="0"/>
            </a:fld>
            <a:endParaRPr lang="ko-KR" altLang="en-US" dirty="0"/>
          </a:p>
        </p:txBody>
      </p:sp>
    </p:spTree>
  </p:cSld>
  <p:clrMapOvr>
    <a:masterClrMapping/>
  </p:clrMapOvr>
  <p:hf sldNum="0" hdr="0" ftr="0" dt="0"/>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687513" y="1981200"/>
            <a:ext cx="3274854"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5096034" y="1981200"/>
            <a:ext cx="3274854"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latinLnBrk="1">
              <a:buClr>
                <a:schemeClr val="bg1"/>
              </a:buClr>
            </a:pPr>
            <a:endParaRPr lang="zh-CN" altLang="en-US" dirty="0"/>
          </a:p>
        </p:txBody>
      </p:sp>
      <p:sp>
        <p:nvSpPr>
          <p:cNvPr id="8" name="页脚占位符 7"/>
          <p:cNvSpPr>
            <a:spLocks noGrp="1"/>
          </p:cNvSpPr>
          <p:nvPr>
            <p:ph type="ftr" sz="quarter" idx="11"/>
          </p:nvPr>
        </p:nvSpPr>
        <p:spPr/>
        <p:txBody>
          <a:bodyPr/>
          <a:lstStyle/>
          <a:p>
            <a:pPr lvl="0" latinLnBrk="1">
              <a:buClr>
                <a:schemeClr val="bg1"/>
              </a:buClr>
            </a:pPr>
            <a:endParaRPr lang="ko-KR" altLang="en-US" dirty="0"/>
          </a:p>
        </p:txBody>
      </p:sp>
      <p:sp>
        <p:nvSpPr>
          <p:cNvPr id="9" name="灯片编号占位符 8"/>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latinLnBrk="1">
              <a:buClr>
                <a:schemeClr val="bg1"/>
              </a:buClr>
            </a:pPr>
            <a:endParaRPr lang="zh-CN" altLang="en-US" dirty="0"/>
          </a:p>
        </p:txBody>
      </p:sp>
      <p:sp>
        <p:nvSpPr>
          <p:cNvPr id="4" name="页脚占位符 3"/>
          <p:cNvSpPr>
            <a:spLocks noGrp="1"/>
          </p:cNvSpPr>
          <p:nvPr>
            <p:ph type="ftr" sz="quarter" idx="11"/>
          </p:nvPr>
        </p:nvSpPr>
        <p:spPr/>
        <p:txBody>
          <a:bodyPr/>
          <a:lstStyle/>
          <a:p>
            <a:pPr lvl="0" latinLnBrk="1">
              <a:buClr>
                <a:schemeClr val="bg1"/>
              </a:buClr>
            </a:pPr>
            <a:endParaRPr lang="ko-KR" altLang="en-US" dirty="0"/>
          </a:p>
        </p:txBody>
      </p:sp>
      <p:sp>
        <p:nvSpPr>
          <p:cNvPr id="5" name="灯片编号占位符 4"/>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latinLnBrk="1">
              <a:buClr>
                <a:schemeClr val="bg1"/>
              </a:buClr>
            </a:pPr>
            <a:endParaRPr lang="zh-CN" altLang="en-US" dirty="0"/>
          </a:p>
        </p:txBody>
      </p:sp>
      <p:sp>
        <p:nvSpPr>
          <p:cNvPr id="3" name="页脚占位符 2"/>
          <p:cNvSpPr>
            <a:spLocks noGrp="1"/>
          </p:cNvSpPr>
          <p:nvPr>
            <p:ph type="ftr" sz="quarter" idx="11"/>
          </p:nvPr>
        </p:nvSpPr>
        <p:spPr/>
        <p:txBody>
          <a:bodyPr/>
          <a:lstStyle/>
          <a:p>
            <a:pPr lvl="0" latinLnBrk="1">
              <a:buClr>
                <a:schemeClr val="bg1"/>
              </a:buClr>
            </a:pPr>
            <a:endParaRPr lang="ko-KR" altLang="en-US" dirty="0"/>
          </a:p>
        </p:txBody>
      </p:sp>
      <p:sp>
        <p:nvSpPr>
          <p:cNvPr id="4" name="灯片编号占位符 3"/>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13141" y="914400"/>
            <a:ext cx="1675209" cy="4953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687513" y="914400"/>
            <a:ext cx="4928514" cy="4953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90600" y="1981200"/>
            <a:ext cx="3659124"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799076" y="1981200"/>
            <a:ext cx="3659124"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buClr>
                <a:schemeClr val="bg1"/>
              </a:buClr>
            </a:pPr>
            <a:endParaRPr lang="zh-CN" altLang="en-US" dirty="0"/>
          </a:p>
        </p:txBody>
      </p:sp>
      <p:sp>
        <p:nvSpPr>
          <p:cNvPr id="7" name="灯片编号占位符 6"/>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buClr>
                <a:schemeClr val="bg1"/>
              </a:buClr>
            </a:pPr>
            <a:endParaRPr lang="zh-CN" altLang="en-US" dirty="0"/>
          </a:p>
        </p:txBody>
      </p:sp>
      <p:sp>
        <p:nvSpPr>
          <p:cNvPr id="9" name="灯片编号占位符 8"/>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buClr>
                <a:schemeClr val="bg1"/>
              </a:buClr>
            </a:pPr>
            <a:endParaRPr lang="zh-CN" altLang="en-US" dirty="0"/>
          </a:p>
        </p:txBody>
      </p:sp>
      <p:sp>
        <p:nvSpPr>
          <p:cNvPr id="5" name="灯片编号占位符 4"/>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0490" cy="4267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7248" y="1752600"/>
            <a:ext cx="3920490" cy="4267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buClr>
                <a:schemeClr val="bg1"/>
              </a:buClr>
            </a:pPr>
            <a:endParaRPr lang="zh-CN" altLang="en-US" dirty="0"/>
          </a:p>
        </p:txBody>
      </p:sp>
      <p:sp>
        <p:nvSpPr>
          <p:cNvPr id="4" name="灯片编号占位符 3"/>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buClr>
                <a:schemeClr val="bg1"/>
              </a:buClr>
            </a:pPr>
            <a:endParaRPr lang="zh-CN" altLang="en-US" dirty="0"/>
          </a:p>
        </p:txBody>
      </p:sp>
      <p:sp>
        <p:nvSpPr>
          <p:cNvPr id="7" name="灯片编号占位符 6"/>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buClr>
                <a:schemeClr val="bg1"/>
              </a:buClr>
            </a:pPr>
            <a:endParaRPr lang="zh-CN" altLang="en-US" dirty="0"/>
          </a:p>
        </p:txBody>
      </p:sp>
      <p:sp>
        <p:nvSpPr>
          <p:cNvPr id="7" name="灯片编号占位符 6"/>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91300" y="609600"/>
            <a:ext cx="18669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90600" y="609600"/>
            <a:ext cx="5492474"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717826" name="组合 717825"/>
          <p:cNvGrpSpPr/>
          <p:nvPr/>
        </p:nvGrpSpPr>
        <p:grpSpPr>
          <a:xfrm>
            <a:off x="0" y="0"/>
            <a:ext cx="9142413" cy="593725"/>
            <a:chOff x="0" y="0"/>
            <a:chExt cx="6244" cy="374"/>
          </a:xfrm>
        </p:grpSpPr>
        <p:sp>
          <p:nvSpPr>
            <p:cNvPr id="717827" name="矩形 717826"/>
            <p:cNvSpPr/>
            <p:nvPr/>
          </p:nvSpPr>
          <p:spPr>
            <a:xfrm>
              <a:off x="1153" y="0"/>
              <a:ext cx="5091" cy="351"/>
            </a:xfrm>
            <a:prstGeom prst="rect">
              <a:avLst/>
            </a:prstGeom>
            <a:solidFill>
              <a:srgbClr val="FF7F00"/>
            </a:solidFill>
            <a:ln w="0">
              <a:noFill/>
            </a:ln>
          </p:spPr>
          <p:txBody>
            <a:bodyPr/>
            <a:p>
              <a:endParaRPr lang="zh-CN" altLang="en-US"/>
            </a:p>
          </p:txBody>
        </p:sp>
        <p:sp>
          <p:nvSpPr>
            <p:cNvPr id="717828" name="矩形 717827"/>
            <p:cNvSpPr/>
            <p:nvPr/>
          </p:nvSpPr>
          <p:spPr>
            <a:xfrm>
              <a:off x="0" y="301"/>
              <a:ext cx="1955" cy="73"/>
            </a:xfrm>
            <a:prstGeom prst="rect">
              <a:avLst/>
            </a:prstGeom>
            <a:solidFill>
              <a:srgbClr val="FF7F00"/>
            </a:solidFill>
            <a:ln w="0">
              <a:noFill/>
            </a:ln>
          </p:spPr>
          <p:txBody>
            <a:bodyPr/>
            <a:p>
              <a:endParaRPr lang="zh-CN" altLang="en-US"/>
            </a:p>
          </p:txBody>
        </p:sp>
      </p:grpSp>
      <p:sp>
        <p:nvSpPr>
          <p:cNvPr id="717829" name="矩形 717828"/>
          <p:cNvSpPr/>
          <p:nvPr/>
        </p:nvSpPr>
        <p:spPr>
          <a:xfrm>
            <a:off x="0" y="6629400"/>
            <a:ext cx="9144000" cy="228600"/>
          </a:xfrm>
          <a:prstGeom prst="rect">
            <a:avLst/>
          </a:prstGeom>
          <a:solidFill>
            <a:srgbClr val="FF9900"/>
          </a:solidFill>
          <a:ln w="9525">
            <a:noFill/>
          </a:ln>
        </p:spPr>
        <p:txBody>
          <a:bodyPr/>
          <a:p>
            <a:endParaRPr lang="zh-CN" altLang="en-US"/>
          </a:p>
        </p:txBody>
      </p:sp>
      <p:grpSp>
        <p:nvGrpSpPr>
          <p:cNvPr id="717830" name="组合 717829"/>
          <p:cNvGrpSpPr/>
          <p:nvPr/>
        </p:nvGrpSpPr>
        <p:grpSpPr>
          <a:xfrm>
            <a:off x="0" y="177800"/>
            <a:ext cx="9142413" cy="557213"/>
            <a:chOff x="0" y="112"/>
            <a:chExt cx="6244" cy="351"/>
          </a:xfrm>
        </p:grpSpPr>
        <p:sp>
          <p:nvSpPr>
            <p:cNvPr id="717831" name="矩形 717830"/>
            <p:cNvSpPr/>
            <p:nvPr/>
          </p:nvSpPr>
          <p:spPr>
            <a:xfrm>
              <a:off x="0" y="351"/>
              <a:ext cx="6244" cy="112"/>
            </a:xfrm>
            <a:prstGeom prst="rect">
              <a:avLst/>
            </a:prstGeom>
            <a:solidFill>
              <a:srgbClr val="000000"/>
            </a:solidFill>
            <a:ln w="0">
              <a:noFill/>
            </a:ln>
          </p:spPr>
          <p:txBody>
            <a:bodyPr/>
            <a:p>
              <a:endParaRPr lang="zh-CN" altLang="en-US"/>
            </a:p>
          </p:txBody>
        </p:sp>
        <p:sp>
          <p:nvSpPr>
            <p:cNvPr id="717832" name="矩形 717831"/>
            <p:cNvSpPr/>
            <p:nvPr/>
          </p:nvSpPr>
          <p:spPr>
            <a:xfrm>
              <a:off x="5738" y="112"/>
              <a:ext cx="506" cy="273"/>
            </a:xfrm>
            <a:prstGeom prst="rect">
              <a:avLst/>
            </a:prstGeom>
            <a:solidFill>
              <a:srgbClr val="000000"/>
            </a:solidFill>
            <a:ln w="0">
              <a:noFill/>
            </a:ln>
          </p:spPr>
          <p:txBody>
            <a:bodyPr/>
            <a:p>
              <a:endParaRPr lang="zh-CN" altLang="en-US"/>
            </a:p>
          </p:txBody>
        </p:sp>
      </p:grpSp>
      <p:pic>
        <p:nvPicPr>
          <p:cNvPr id="717833" name="图片 717832" descr="bg06-1a"/>
          <p:cNvPicPr>
            <a:picLocks noChangeAspect="1"/>
          </p:cNvPicPr>
          <p:nvPr/>
        </p:nvPicPr>
        <p:blipFill>
          <a:blip r:embed="rId2"/>
          <a:stretch>
            <a:fillRect/>
          </a:stretch>
        </p:blipFill>
        <p:spPr>
          <a:xfrm>
            <a:off x="8651875" y="304800"/>
            <a:ext cx="288925" cy="266700"/>
          </a:xfrm>
          <a:prstGeom prst="rect">
            <a:avLst/>
          </a:prstGeom>
          <a:noFill/>
          <a:ln w="9525">
            <a:noFill/>
          </a:ln>
        </p:spPr>
      </p:pic>
      <p:sp>
        <p:nvSpPr>
          <p:cNvPr id="717834" name="直接连接符 717833"/>
          <p:cNvSpPr/>
          <p:nvPr/>
        </p:nvSpPr>
        <p:spPr>
          <a:xfrm>
            <a:off x="1687513" y="2286000"/>
            <a:ext cx="7456487" cy="0"/>
          </a:xfrm>
          <a:prstGeom prst="line">
            <a:avLst/>
          </a:prstGeom>
          <a:ln w="9525" cap="flat" cmpd="sng">
            <a:solidFill>
              <a:srgbClr val="FF6600"/>
            </a:solidFill>
            <a:prstDash val="solid"/>
            <a:headEnd type="none" w="med" len="med"/>
            <a:tailEnd type="none" w="med" len="med"/>
          </a:ln>
        </p:spPr>
      </p:sp>
      <p:sp>
        <p:nvSpPr>
          <p:cNvPr id="717835" name="直接连接符 717834"/>
          <p:cNvSpPr/>
          <p:nvPr/>
        </p:nvSpPr>
        <p:spPr>
          <a:xfrm>
            <a:off x="1687513" y="2286000"/>
            <a:ext cx="0" cy="4572000"/>
          </a:xfrm>
          <a:prstGeom prst="line">
            <a:avLst/>
          </a:prstGeom>
          <a:ln w="9525" cap="flat" cmpd="sng">
            <a:solidFill>
              <a:srgbClr val="FF6600"/>
            </a:solidFill>
            <a:prstDash val="solid"/>
            <a:headEnd type="none" w="med" len="med"/>
            <a:tailEnd type="none" w="med" len="med"/>
          </a:ln>
        </p:spPr>
      </p:sp>
      <p:sp>
        <p:nvSpPr>
          <p:cNvPr id="717836" name="直接连接符 717835"/>
          <p:cNvSpPr/>
          <p:nvPr/>
        </p:nvSpPr>
        <p:spPr>
          <a:xfrm>
            <a:off x="0" y="6629400"/>
            <a:ext cx="9144000" cy="0"/>
          </a:xfrm>
          <a:prstGeom prst="line">
            <a:avLst/>
          </a:prstGeom>
          <a:ln w="9525" cap="flat" cmpd="sng">
            <a:solidFill>
              <a:schemeClr val="tx1"/>
            </a:solidFill>
            <a:prstDash val="solid"/>
            <a:headEnd type="none" w="med" len="med"/>
            <a:tailEnd type="none" w="med" len="med"/>
          </a:ln>
        </p:spPr>
      </p:sp>
      <p:sp>
        <p:nvSpPr>
          <p:cNvPr id="717837" name="标题 717836"/>
          <p:cNvSpPr>
            <a:spLocks noGrp="1"/>
          </p:cNvSpPr>
          <p:nvPr>
            <p:ph type="ctrTitle"/>
          </p:nvPr>
        </p:nvSpPr>
        <p:spPr>
          <a:xfrm>
            <a:off x="1687513" y="2590800"/>
            <a:ext cx="7456487" cy="977900"/>
          </a:xfrm>
          <a:prstGeom prst="rect">
            <a:avLst/>
          </a:prstGeom>
          <a:noFill/>
          <a:ln w="9525">
            <a:noFill/>
          </a:ln>
        </p:spPr>
        <p:txBody>
          <a:bodyPr anchor="ctr"/>
          <a:lstStyle>
            <a:lvl1pPr lvl="0" algn="ctr">
              <a:defRPr sz="4400">
                <a:solidFill>
                  <a:srgbClr val="FF850B"/>
                </a:solidFill>
              </a:defRPr>
            </a:lvl1pPr>
          </a:lstStyle>
          <a:p>
            <a:pPr lvl="0"/>
            <a:r>
              <a:rPr lang="ko-KR" altLang="en-US" dirty="0"/>
              <a:t>마스터 제목 스타일 편집</a:t>
            </a:r>
            <a:endParaRPr lang="ko-KR" altLang="en-US" dirty="0"/>
          </a:p>
        </p:txBody>
      </p:sp>
      <p:sp>
        <p:nvSpPr>
          <p:cNvPr id="717838" name="副标题 717837"/>
          <p:cNvSpPr>
            <a:spLocks noGrp="1"/>
          </p:cNvSpPr>
          <p:nvPr>
            <p:ph type="subTitle" idx="1"/>
          </p:nvPr>
        </p:nvSpPr>
        <p:spPr>
          <a:xfrm>
            <a:off x="2266950" y="3748088"/>
            <a:ext cx="6400800" cy="1357312"/>
          </a:xfrm>
          <a:prstGeom prst="rect">
            <a:avLst/>
          </a:prstGeom>
          <a:noFill/>
          <a:ln w="9525">
            <a:noFill/>
          </a:ln>
        </p:spPr>
        <p:txBody>
          <a:bodyPr anchor="t"/>
          <a:lstStyle>
            <a:lvl1pPr marL="0" lvl="0" indent="0" algn="ctr">
              <a:buNone/>
              <a:defRPr sz="3600"/>
            </a:lvl1pPr>
            <a:lvl2pPr marL="457200" lvl="1" indent="0" algn="ctr">
              <a:buNone/>
              <a:defRPr sz="3600"/>
            </a:lvl2pPr>
            <a:lvl3pPr marL="914400" lvl="2" indent="0" algn="ctr">
              <a:buNone/>
              <a:defRPr sz="3600"/>
            </a:lvl3pPr>
            <a:lvl4pPr marL="1371600" lvl="3" indent="0" algn="ctr">
              <a:buNone/>
              <a:defRPr sz="3600"/>
            </a:lvl4pPr>
            <a:lvl5pPr marL="1828800" lvl="4" indent="0" algn="ctr">
              <a:buNone/>
              <a:defRPr sz="3600"/>
            </a:lvl5pPr>
          </a:lstStyle>
          <a:p>
            <a:pPr lvl="0"/>
            <a:endParaRPr lang="ko-KR" altLang="en-US" dirty="0"/>
          </a:p>
          <a:p>
            <a:pPr lvl="0"/>
            <a:r>
              <a:rPr lang="ko-KR" altLang="en-US" dirty="0"/>
              <a:t>마스터 부제목 스타일 </a:t>
            </a:r>
            <a:endParaRPr lang="ko-KR" altLang="en-US" dirty="0"/>
          </a:p>
          <a:p>
            <a:pPr lvl="0"/>
            <a:endParaRPr lang="ko-KR" altLang="en-US" dirty="0"/>
          </a:p>
        </p:txBody>
      </p:sp>
      <p:sp>
        <p:nvSpPr>
          <p:cNvPr id="717839" name="日期占位符 717838"/>
          <p:cNvSpPr>
            <a:spLocks noGrp="1"/>
          </p:cNvSpPr>
          <p:nvPr>
            <p:ph type="dt" sz="half" idx="2"/>
          </p:nvPr>
        </p:nvSpPr>
        <p:spPr>
          <a:xfrm>
            <a:off x="2027238" y="6124575"/>
            <a:ext cx="1898650" cy="457200"/>
          </a:xfrm>
          <a:prstGeom prst="rect">
            <a:avLst/>
          </a:prstGeom>
          <a:noFill/>
          <a:ln w="9525">
            <a:noFill/>
          </a:ln>
        </p:spPr>
        <p:txBody>
          <a:bodyPr anchor="t"/>
          <a:lstStyle>
            <a:lvl1pPr>
              <a:defRPr sz="1400">
                <a:latin typeface="-보람M" pitchFamily="18" charset="-127"/>
                <a:ea typeface="-보람M" pitchFamily="18" charset="-127"/>
              </a:defRPr>
            </a:lvl1pPr>
          </a:lstStyle>
          <a:p>
            <a:pPr latinLnBrk="1">
              <a:buClr>
                <a:schemeClr val="bg1"/>
              </a:buClr>
            </a:pPr>
            <a:endParaRPr lang="zh-CN" altLang="en-US" dirty="0"/>
          </a:p>
        </p:txBody>
      </p:sp>
      <p:sp>
        <p:nvSpPr>
          <p:cNvPr id="717840" name="页脚占位符 717839"/>
          <p:cNvSpPr>
            <a:spLocks noGrp="1"/>
          </p:cNvSpPr>
          <p:nvPr>
            <p:ph type="ftr" sz="quarter" idx="3"/>
          </p:nvPr>
        </p:nvSpPr>
        <p:spPr>
          <a:xfrm>
            <a:off x="4029075" y="6124575"/>
            <a:ext cx="2813050" cy="457200"/>
          </a:xfrm>
          <a:prstGeom prst="rect">
            <a:avLst/>
          </a:prstGeom>
          <a:noFill/>
          <a:ln w="9525">
            <a:noFill/>
          </a:ln>
        </p:spPr>
        <p:txBody>
          <a:bodyPr anchor="t"/>
          <a:lstStyle>
            <a:lvl1pPr algn="ctr">
              <a:defRPr sz="1400">
                <a:latin typeface="-보람M" pitchFamily="18" charset="-127"/>
                <a:ea typeface="-보람M" pitchFamily="18" charset="-127"/>
              </a:defRPr>
            </a:lvl1pPr>
          </a:lstStyle>
          <a:p>
            <a:pPr latinLnBrk="1">
              <a:buClr>
                <a:schemeClr val="bg1"/>
              </a:buClr>
            </a:pPr>
            <a:endParaRPr lang="ko-KR" altLang="en-US" dirty="0"/>
          </a:p>
        </p:txBody>
      </p:sp>
      <p:sp>
        <p:nvSpPr>
          <p:cNvPr id="717841" name="灯片编号占位符 717840"/>
          <p:cNvSpPr>
            <a:spLocks noGrp="1"/>
          </p:cNvSpPr>
          <p:nvPr>
            <p:ph type="sldNum" sz="quarter" idx="4"/>
          </p:nvPr>
        </p:nvSpPr>
        <p:spPr>
          <a:xfrm>
            <a:off x="6943725" y="6124575"/>
            <a:ext cx="1900238" cy="457200"/>
          </a:xfrm>
          <a:prstGeom prst="rect">
            <a:avLst/>
          </a:prstGeom>
          <a:noFill/>
          <a:ln w="9525">
            <a:noFill/>
          </a:ln>
        </p:spPr>
        <p:txBody>
          <a:bodyPr anchor="t"/>
          <a:lstStyle>
            <a:lvl1pPr algn="r">
              <a:defRPr sz="1400">
                <a:latin typeface="-보람M" pitchFamily="18" charset="-127"/>
                <a:ea typeface="-보람M" pitchFamily="18" charset="-127"/>
              </a:defRPr>
            </a:lvl1pPr>
          </a:lstStyle>
          <a:p>
            <a:pPr latinLnBrk="1">
              <a:buClr>
                <a:schemeClr val="bg1"/>
              </a:buClr>
            </a:pPr>
            <a:fld id="{9A0DB2DC-4C9A-4742-B13C-FB6460FD3503}" type="slidenum">
              <a:rPr lang="ko-KR" altLang="en-US" dirty="0"/>
            </a:fld>
            <a:endParaRPr lang="ko-KR" altLang="en-US" dirty="0"/>
          </a:p>
        </p:txBody>
      </p:sp>
    </p:spTree>
  </p:cSld>
  <p:clrMapOvr>
    <a:masterClrMapping/>
  </p:clrMapOvr>
  <p:hf sldNum="0" hdr="0" ftr="0" dt="0"/>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687513" y="1981200"/>
            <a:ext cx="3274854"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5096034" y="1981200"/>
            <a:ext cx="3274854"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latinLnBrk="1">
              <a:buClr>
                <a:schemeClr val="bg1"/>
              </a:buClr>
            </a:pPr>
            <a:endParaRPr lang="zh-CN" altLang="en-US" dirty="0"/>
          </a:p>
        </p:txBody>
      </p:sp>
      <p:sp>
        <p:nvSpPr>
          <p:cNvPr id="8" name="页脚占位符 7"/>
          <p:cNvSpPr>
            <a:spLocks noGrp="1"/>
          </p:cNvSpPr>
          <p:nvPr>
            <p:ph type="ftr" sz="quarter" idx="11"/>
          </p:nvPr>
        </p:nvSpPr>
        <p:spPr/>
        <p:txBody>
          <a:bodyPr/>
          <a:lstStyle/>
          <a:p>
            <a:pPr lvl="0" latinLnBrk="1">
              <a:buClr>
                <a:schemeClr val="bg1"/>
              </a:buClr>
            </a:pPr>
            <a:endParaRPr lang="ko-KR" altLang="en-US" dirty="0"/>
          </a:p>
        </p:txBody>
      </p:sp>
      <p:sp>
        <p:nvSpPr>
          <p:cNvPr id="9" name="灯片编号占位符 8"/>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latinLnBrk="1">
              <a:buClr>
                <a:schemeClr val="bg1"/>
              </a:buClr>
            </a:pPr>
            <a:endParaRPr lang="zh-CN" altLang="en-US" dirty="0"/>
          </a:p>
        </p:txBody>
      </p:sp>
      <p:sp>
        <p:nvSpPr>
          <p:cNvPr id="4" name="页脚占位符 3"/>
          <p:cNvSpPr>
            <a:spLocks noGrp="1"/>
          </p:cNvSpPr>
          <p:nvPr>
            <p:ph type="ftr" sz="quarter" idx="11"/>
          </p:nvPr>
        </p:nvSpPr>
        <p:spPr/>
        <p:txBody>
          <a:bodyPr/>
          <a:lstStyle/>
          <a:p>
            <a:pPr lvl="0" latinLnBrk="1">
              <a:buClr>
                <a:schemeClr val="bg1"/>
              </a:buClr>
            </a:pPr>
            <a:endParaRPr lang="ko-KR" altLang="en-US" dirty="0"/>
          </a:p>
        </p:txBody>
      </p:sp>
      <p:sp>
        <p:nvSpPr>
          <p:cNvPr id="5" name="灯片编号占位符 4"/>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latinLnBrk="1">
              <a:buClr>
                <a:schemeClr val="bg1"/>
              </a:buClr>
            </a:pPr>
            <a:endParaRPr lang="zh-CN" altLang="en-US" dirty="0"/>
          </a:p>
        </p:txBody>
      </p:sp>
      <p:sp>
        <p:nvSpPr>
          <p:cNvPr id="3" name="页脚占位符 2"/>
          <p:cNvSpPr>
            <a:spLocks noGrp="1"/>
          </p:cNvSpPr>
          <p:nvPr>
            <p:ph type="ftr" sz="quarter" idx="11"/>
          </p:nvPr>
        </p:nvSpPr>
        <p:spPr/>
        <p:txBody>
          <a:bodyPr/>
          <a:lstStyle/>
          <a:p>
            <a:pPr lvl="0" latinLnBrk="1">
              <a:buClr>
                <a:schemeClr val="bg1"/>
              </a:buClr>
            </a:pPr>
            <a:endParaRPr lang="ko-KR" altLang="en-US" dirty="0"/>
          </a:p>
        </p:txBody>
      </p:sp>
      <p:sp>
        <p:nvSpPr>
          <p:cNvPr id="4" name="灯片编号占位符 3"/>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13141" y="914400"/>
            <a:ext cx="1675209" cy="4953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687513" y="914400"/>
            <a:ext cx="4928514" cy="4953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727042" name="标题 727041"/>
          <p:cNvSpPr>
            <a:spLocks noGrp="1"/>
          </p:cNvSpPr>
          <p:nvPr>
            <p:ph type="ctrTitle" sz="quarter"/>
          </p:nvPr>
        </p:nvSpPr>
        <p:spPr>
          <a:xfrm>
            <a:off x="1219200" y="1508125"/>
            <a:ext cx="6629400" cy="1692275"/>
          </a:xfrm>
          <a:prstGeom prst="rect">
            <a:avLst/>
          </a:prstGeom>
          <a:noFill/>
          <a:ln w="9525">
            <a:noFill/>
          </a:ln>
          <a:effectLst>
            <a:outerShdw dist="35921" dir="8100000" algn="ctr" rotWithShape="0">
              <a:srgbClr val="B2B2B2">
                <a:alpha val="50000"/>
              </a:srgbClr>
            </a:outerShdw>
          </a:effectLst>
        </p:spPr>
        <p:txBody>
          <a:bodyPr lIns="92075" tIns="46038" rIns="92075" bIns="46038" anchor="ctr"/>
          <a:lstStyle>
            <a:lvl1pPr lvl="0">
              <a:defRPr/>
            </a:lvl1pPr>
          </a:lstStyle>
          <a:p>
            <a:pPr lvl="0"/>
            <a:r>
              <a:rPr lang="zh-CN" altLang="en-US" dirty="0"/>
              <a:t>单击此处编辑母版标题样式</a:t>
            </a:r>
            <a:endParaRPr lang="zh-CN" altLang="en-US" dirty="0"/>
          </a:p>
        </p:txBody>
      </p:sp>
      <p:sp>
        <p:nvSpPr>
          <p:cNvPr id="727043" name="副标题 727042"/>
          <p:cNvSpPr>
            <a:spLocks noGrp="1"/>
          </p:cNvSpPr>
          <p:nvPr>
            <p:ph type="subTitle" sz="quarter" idx="1"/>
          </p:nvPr>
        </p:nvSpPr>
        <p:spPr>
          <a:xfrm>
            <a:off x="1371600" y="3505200"/>
            <a:ext cx="6400800" cy="762000"/>
          </a:xfrm>
          <a:prstGeom prst="rect">
            <a:avLst/>
          </a:prstGeom>
          <a:noFill/>
          <a:ln w="9525">
            <a:noFill/>
          </a:ln>
        </p:spPr>
        <p:txBody>
          <a:bodyPr lIns="92075" tIns="46038" rIns="92075" bIns="46038"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dirty="0"/>
              <a:t>单击此处编辑母版副标题样式</a:t>
            </a:r>
            <a:endParaRPr lang="zh-CN" altLang="en-US" dirty="0"/>
          </a:p>
        </p:txBody>
      </p:sp>
      <p:sp>
        <p:nvSpPr>
          <p:cNvPr id="727044" name="日期占位符 727043"/>
          <p:cNvSpPr>
            <a:spLocks noGrp="1"/>
          </p:cNvSpPr>
          <p:nvPr>
            <p:ph type="dt" sz="quarter" idx="2"/>
          </p:nvPr>
        </p:nvSpPr>
        <p:spPr>
          <a:xfrm>
            <a:off x="685800" y="4876800"/>
            <a:ext cx="1905000" cy="457200"/>
          </a:xfrm>
          <a:prstGeom prst="rect">
            <a:avLst/>
          </a:prstGeom>
          <a:noFill/>
          <a:ln w="9525">
            <a:noFill/>
          </a:ln>
        </p:spPr>
        <p:txBody>
          <a:bodyPr wrap="none" lIns="92075" tIns="46038" rIns="92075" bIns="46038" anchor="ctr"/>
          <a:lstStyle>
            <a:lvl1pPr>
              <a:defRPr sz="1400">
                <a:solidFill>
                  <a:srgbClr val="660033"/>
                </a:solidFill>
                <a:latin typeface="Times New Roman" panose="02020603050405020304" pitchFamily="18" charset="0"/>
              </a:defRPr>
            </a:lvl1pPr>
          </a:lstStyle>
          <a:p>
            <a:pPr eaLnBrk="0" hangingPunct="0"/>
            <a:endParaRPr lang="zh-CN" altLang="en-US" dirty="0">
              <a:latin typeface="Arial" panose="020B0604020202020204" pitchFamily="34" charset="0"/>
            </a:endParaRPr>
          </a:p>
        </p:txBody>
      </p:sp>
      <p:sp>
        <p:nvSpPr>
          <p:cNvPr id="727045" name="页脚占位符 727044"/>
          <p:cNvSpPr>
            <a:spLocks noGrp="1"/>
          </p:cNvSpPr>
          <p:nvPr>
            <p:ph type="ftr" sz="quarter" idx="3"/>
          </p:nvPr>
        </p:nvSpPr>
        <p:spPr>
          <a:xfrm>
            <a:off x="3124200" y="4876800"/>
            <a:ext cx="2895600" cy="457200"/>
          </a:xfrm>
          <a:prstGeom prst="rect">
            <a:avLst/>
          </a:prstGeom>
          <a:noFill/>
          <a:ln w="9525">
            <a:noFill/>
          </a:ln>
        </p:spPr>
        <p:txBody>
          <a:bodyPr wrap="none" lIns="92075" tIns="46038" rIns="92075" bIns="46038" anchor="ctr"/>
          <a:lstStyle>
            <a:lvl1pPr algn="ctr">
              <a:defRPr sz="1400">
                <a:solidFill>
                  <a:srgbClr val="660033"/>
                </a:solidFill>
                <a:latin typeface="Times New Roman" panose="02020603050405020304" pitchFamily="18" charset="0"/>
              </a:defRPr>
            </a:lvl1pPr>
          </a:lstStyle>
          <a:p>
            <a:pPr eaLnBrk="0" hangingPunct="0"/>
            <a:endParaRPr lang="zh-CN" altLang="en-US" dirty="0"/>
          </a:p>
        </p:txBody>
      </p:sp>
      <p:sp>
        <p:nvSpPr>
          <p:cNvPr id="727046" name="灯片编号占位符 727045"/>
          <p:cNvSpPr>
            <a:spLocks noGrp="1"/>
          </p:cNvSpPr>
          <p:nvPr>
            <p:ph type="sldNum" sz="quarter" idx="4"/>
          </p:nvPr>
        </p:nvSpPr>
        <p:spPr>
          <a:xfrm>
            <a:off x="6553200" y="4876800"/>
            <a:ext cx="1905000" cy="457200"/>
          </a:xfrm>
          <a:prstGeom prst="rect">
            <a:avLst/>
          </a:prstGeom>
          <a:noFill/>
          <a:ln w="9525">
            <a:noFill/>
          </a:ln>
        </p:spPr>
        <p:txBody>
          <a:bodyPr wrap="none" lIns="92075" tIns="46038" rIns="92075" bIns="46038" anchor="ctr"/>
          <a:lstStyle>
            <a:lvl1pPr algn="r">
              <a:defRPr sz="1400">
                <a:solidFill>
                  <a:srgbClr val="660033"/>
                </a:solidFill>
                <a:latin typeface="Times New Roman" panose="02020603050405020304" pitchFamily="18" charset="0"/>
              </a:defRPr>
            </a:lvl1pPr>
          </a:lstStyle>
          <a:p>
            <a:pPr eaLnBrk="0" hangingPunct="0"/>
            <a:fld id="{9A0DB2DC-4C9A-4742-B13C-FB6460FD3503}" type="slidenum">
              <a:rPr lang="zh-CN" altLang="en-US" dirty="0"/>
            </a:fld>
            <a:endParaRPr lang="zh-CN" altLang="en-US" dirty="0">
              <a:latin typeface="Arial" panose="020B0604020202020204" pitchFamily="34" charset="0"/>
            </a:endParaRPr>
          </a:p>
        </p:txBody>
      </p:sp>
      <p:sp>
        <p:nvSpPr>
          <p:cNvPr id="727047" name="矩形 727046" descr="SWIRL_2"/>
          <p:cNvSpPr/>
          <p:nvPr/>
        </p:nvSpPr>
        <p:spPr>
          <a:xfrm>
            <a:off x="0" y="5791200"/>
            <a:ext cx="9144000" cy="1065213"/>
          </a:xfrm>
          <a:prstGeom prst="rect">
            <a:avLst/>
          </a:prstGeom>
          <a:blipFill rotWithShape="0">
            <a:blip r:embed="rId2"/>
          </a:blipFill>
          <a:ln w="9525">
            <a:noFill/>
          </a:ln>
        </p:spPr>
        <p:txBody>
          <a:bodyPr/>
          <a:p>
            <a:endParaRPr lang="zh-CN" altLang="en-US"/>
          </a:p>
        </p:txBody>
      </p:sp>
      <p:sp>
        <p:nvSpPr>
          <p:cNvPr id="727048" name="矩形 727047" descr="SWIRL_2"/>
          <p:cNvSpPr/>
          <p:nvPr/>
        </p:nvSpPr>
        <p:spPr>
          <a:xfrm>
            <a:off x="0" y="0"/>
            <a:ext cx="9144000" cy="990600"/>
          </a:xfrm>
          <a:prstGeom prst="rect">
            <a:avLst/>
          </a:prstGeom>
          <a:blipFill rotWithShape="0">
            <a:blip r:embed="rId2"/>
          </a:blipFill>
          <a:ln w="9525">
            <a:noFill/>
          </a:ln>
        </p:spPr>
        <p:txBody>
          <a:bodyPr/>
          <a:p>
            <a:endParaRPr lang="zh-CN" altLang="en-US"/>
          </a:p>
        </p:txBody>
      </p:sp>
      <p:sp>
        <p:nvSpPr>
          <p:cNvPr id="727049" name="矩形 727048"/>
          <p:cNvSpPr/>
          <p:nvPr/>
        </p:nvSpPr>
        <p:spPr>
          <a:xfrm>
            <a:off x="4425950" y="838200"/>
            <a:ext cx="215900" cy="260350"/>
          </a:xfrm>
          <a:prstGeom prst="rect">
            <a:avLst/>
          </a:prstGeom>
          <a:solidFill>
            <a:srgbClr val="CC3300"/>
          </a:solidFill>
          <a:ln w="12700" cap="flat" cmpd="sng">
            <a:solidFill>
              <a:schemeClr val="bg1"/>
            </a:solidFill>
            <a:prstDash val="solid"/>
            <a:miter/>
            <a:headEnd type="none" w="med" len="med"/>
            <a:tailEnd type="none" w="med" len="med"/>
          </a:ln>
        </p:spPr>
        <p:txBody>
          <a:bodyPr/>
          <a:p>
            <a:endParaRPr lang="zh-CN" altLang="en-US"/>
          </a:p>
        </p:txBody>
      </p:sp>
      <p:sp>
        <p:nvSpPr>
          <p:cNvPr id="727050" name="矩形 727049"/>
          <p:cNvSpPr/>
          <p:nvPr/>
        </p:nvSpPr>
        <p:spPr>
          <a:xfrm>
            <a:off x="4425950" y="5638800"/>
            <a:ext cx="215900" cy="260350"/>
          </a:xfrm>
          <a:prstGeom prst="rect">
            <a:avLst/>
          </a:prstGeom>
          <a:solidFill>
            <a:srgbClr val="CC3300"/>
          </a:solidFill>
          <a:ln w="12700" cap="flat" cmpd="sng">
            <a:solidFill>
              <a:schemeClr val="bg1"/>
            </a:solidFill>
            <a:prstDash val="solid"/>
            <a:miter/>
            <a:headEnd type="none" w="med" len="med"/>
            <a:tailEnd type="none" w="med" len="med"/>
          </a:ln>
        </p:spPr>
        <p:txBody>
          <a:bodyPr/>
          <a:p>
            <a:endParaRPr lang="zh-CN" altLang="en-US"/>
          </a:p>
        </p:txBody>
      </p:sp>
    </p:spTree>
  </p:cSld>
  <p:clrMapOvr>
    <a:masterClrMapping/>
  </p:clrMapOvr>
  <p:hf sldNum="0" hdr="0" ftr="0" dt="0"/>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0" hangingPunct="0"/>
            <a:endParaRPr lang="zh-CN" altLang="en-US" dirty="0"/>
          </a:p>
        </p:txBody>
      </p:sp>
      <p:sp>
        <p:nvSpPr>
          <p:cNvPr id="6" name="灯片编号占位符 5"/>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0" hangingPunct="0"/>
            <a:endParaRPr lang="zh-CN" altLang="en-US" dirty="0"/>
          </a:p>
        </p:txBody>
      </p:sp>
      <p:sp>
        <p:nvSpPr>
          <p:cNvPr id="6" name="灯片编号占位符 5"/>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2590800"/>
            <a:ext cx="3808476" cy="3505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9724" y="2590800"/>
            <a:ext cx="3808476" cy="3505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0" hangingPunct="0"/>
            <a:endParaRPr lang="zh-CN" altLang="en-US" dirty="0"/>
          </a:p>
        </p:txBody>
      </p:sp>
      <p:sp>
        <p:nvSpPr>
          <p:cNvPr id="7" name="灯片编号占位符 6"/>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eaLnBrk="0" hangingPunct="0"/>
            <a:endParaRPr lang="zh-CN" altLang="en-US" dirty="0"/>
          </a:p>
        </p:txBody>
      </p:sp>
      <p:sp>
        <p:nvSpPr>
          <p:cNvPr id="9" name="灯片编号占位符 8"/>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eaLnBrk="0" hangingPunct="0"/>
            <a:endParaRPr lang="zh-CN" altLang="en-US" dirty="0"/>
          </a:p>
        </p:txBody>
      </p:sp>
      <p:sp>
        <p:nvSpPr>
          <p:cNvPr id="5" name="灯片编号占位符 4"/>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eaLnBrk="0" hangingPunct="0"/>
            <a:endParaRPr lang="zh-CN" altLang="en-US" dirty="0"/>
          </a:p>
        </p:txBody>
      </p:sp>
      <p:sp>
        <p:nvSpPr>
          <p:cNvPr id="4" name="灯片编号占位符 3"/>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0" hangingPunct="0"/>
            <a:endParaRPr lang="zh-CN" altLang="en-US" dirty="0"/>
          </a:p>
        </p:txBody>
      </p:sp>
      <p:sp>
        <p:nvSpPr>
          <p:cNvPr id="7" name="灯片编号占位符 6"/>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0" hangingPunct="0"/>
            <a:endParaRPr lang="zh-CN" altLang="en-US" dirty="0"/>
          </a:p>
        </p:txBody>
      </p:sp>
      <p:sp>
        <p:nvSpPr>
          <p:cNvPr id="7" name="灯片编号占位符 6"/>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0" hangingPunct="0"/>
            <a:endParaRPr lang="zh-CN" altLang="en-US" dirty="0"/>
          </a:p>
        </p:txBody>
      </p:sp>
      <p:sp>
        <p:nvSpPr>
          <p:cNvPr id="6" name="灯片编号占位符 5"/>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716657"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0" hangingPunct="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0" hangingPunct="0"/>
            <a:endParaRPr lang="zh-CN" altLang="en-US" dirty="0"/>
          </a:p>
        </p:txBody>
      </p:sp>
      <p:sp>
        <p:nvSpPr>
          <p:cNvPr id="6" name="灯片编号占位符 5"/>
          <p:cNvSpPr>
            <a:spLocks noGrp="1"/>
          </p:cNvSpPr>
          <p:nvPr>
            <p:ph type="sldNum" sz="quarter" idx="12"/>
          </p:nvPr>
        </p:nvSpPr>
        <p:spPr/>
        <p:txBody>
          <a:body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737282" name="矩形 737281"/>
          <p:cNvSpPr/>
          <p:nvPr/>
        </p:nvSpPr>
        <p:spPr>
          <a:xfrm>
            <a:off x="0" y="609600"/>
            <a:ext cx="2251075" cy="6248400"/>
          </a:xfrm>
          <a:prstGeom prst="rect">
            <a:avLst/>
          </a:prstGeom>
          <a:solidFill>
            <a:srgbClr val="EAEAEA"/>
          </a:solidFill>
          <a:ln w="9525">
            <a:noFill/>
          </a:ln>
        </p:spPr>
        <p:txBody>
          <a:bodyPr/>
          <a:p>
            <a:endParaRPr lang="zh-CN" altLang="en-US"/>
          </a:p>
        </p:txBody>
      </p:sp>
      <p:sp>
        <p:nvSpPr>
          <p:cNvPr id="737283" name="矩形 737282"/>
          <p:cNvSpPr/>
          <p:nvPr/>
        </p:nvSpPr>
        <p:spPr>
          <a:xfrm>
            <a:off x="0" y="0"/>
            <a:ext cx="9144000" cy="609600"/>
          </a:xfrm>
          <a:prstGeom prst="rect">
            <a:avLst/>
          </a:prstGeom>
          <a:solidFill>
            <a:srgbClr val="820004"/>
          </a:solidFill>
          <a:ln w="9525">
            <a:noFill/>
          </a:ln>
        </p:spPr>
        <p:txBody>
          <a:bodyPr/>
          <a:p>
            <a:endParaRPr lang="zh-CN" altLang="en-US"/>
          </a:p>
        </p:txBody>
      </p:sp>
      <p:sp>
        <p:nvSpPr>
          <p:cNvPr id="737284" name="矩形 737283"/>
          <p:cNvSpPr/>
          <p:nvPr/>
        </p:nvSpPr>
        <p:spPr>
          <a:xfrm>
            <a:off x="2251075" y="463550"/>
            <a:ext cx="6892925" cy="144463"/>
          </a:xfrm>
          <a:prstGeom prst="rect">
            <a:avLst/>
          </a:prstGeom>
          <a:solidFill>
            <a:schemeClr val="tx1"/>
          </a:solidFill>
          <a:ln w="9525">
            <a:noFill/>
          </a:ln>
        </p:spPr>
        <p:txBody>
          <a:bodyPr/>
          <a:p>
            <a:endParaRPr lang="zh-CN" altLang="en-US"/>
          </a:p>
        </p:txBody>
      </p:sp>
      <p:sp>
        <p:nvSpPr>
          <p:cNvPr id="737285" name="直接连接符 737284"/>
          <p:cNvSpPr/>
          <p:nvPr/>
        </p:nvSpPr>
        <p:spPr>
          <a:xfrm>
            <a:off x="2251075" y="609600"/>
            <a:ext cx="0" cy="6248400"/>
          </a:xfrm>
          <a:prstGeom prst="line">
            <a:avLst/>
          </a:prstGeom>
          <a:ln w="9525" cap="flat" cmpd="sng">
            <a:solidFill>
              <a:schemeClr val="tx1"/>
            </a:solidFill>
            <a:prstDash val="solid"/>
            <a:headEnd type="none" w="med" len="med"/>
            <a:tailEnd type="none" w="med" len="med"/>
          </a:ln>
        </p:spPr>
      </p:sp>
      <p:sp>
        <p:nvSpPr>
          <p:cNvPr id="737286" name="直接连接符 737285"/>
          <p:cNvSpPr/>
          <p:nvPr/>
        </p:nvSpPr>
        <p:spPr>
          <a:xfrm>
            <a:off x="2251075" y="1905000"/>
            <a:ext cx="6892925" cy="0"/>
          </a:xfrm>
          <a:prstGeom prst="line">
            <a:avLst/>
          </a:prstGeom>
          <a:ln w="25400" cap="flat" cmpd="sng">
            <a:solidFill>
              <a:srgbClr val="969696"/>
            </a:solidFill>
            <a:prstDash val="sysDot"/>
            <a:headEnd type="none" w="med" len="med"/>
            <a:tailEnd type="none" w="med" len="med"/>
          </a:ln>
        </p:spPr>
      </p:sp>
      <p:pic>
        <p:nvPicPr>
          <p:cNvPr id="737287" name="图片 737286"/>
          <p:cNvPicPr>
            <a:picLocks noChangeAspect="1"/>
          </p:cNvPicPr>
          <p:nvPr/>
        </p:nvPicPr>
        <p:blipFill>
          <a:blip r:embed="rId2"/>
          <a:stretch>
            <a:fillRect/>
          </a:stretch>
        </p:blipFill>
        <p:spPr>
          <a:xfrm>
            <a:off x="5697538" y="3513138"/>
            <a:ext cx="3446462" cy="3344862"/>
          </a:xfrm>
          <a:prstGeom prst="rect">
            <a:avLst/>
          </a:prstGeom>
          <a:noFill/>
          <a:ln w="9525">
            <a:noFill/>
          </a:ln>
        </p:spPr>
      </p:pic>
      <p:sp>
        <p:nvSpPr>
          <p:cNvPr id="737288" name="标题 737287"/>
          <p:cNvSpPr>
            <a:spLocks noGrp="1"/>
          </p:cNvSpPr>
          <p:nvPr>
            <p:ph type="ctrTitle"/>
          </p:nvPr>
        </p:nvSpPr>
        <p:spPr>
          <a:xfrm>
            <a:off x="2601913" y="2209800"/>
            <a:ext cx="6330950" cy="1081088"/>
          </a:xfrm>
          <a:prstGeom prst="rect">
            <a:avLst/>
          </a:prstGeom>
          <a:noFill/>
          <a:ln w="9525">
            <a:noFill/>
          </a:ln>
        </p:spPr>
        <p:txBody>
          <a:bodyPr anchor="t"/>
          <a:lstStyle>
            <a:lvl1pPr lvl="0" algn="ctr">
              <a:defRPr sz="3800"/>
            </a:lvl1pPr>
          </a:lstStyle>
          <a:p>
            <a:pPr lvl="0"/>
            <a:r>
              <a:rPr lang="ko-KR" altLang="en-US" dirty="0"/>
              <a:t>마스터 제목 스타일 편집</a:t>
            </a:r>
            <a:endParaRPr lang="ko-KR" altLang="en-US" dirty="0"/>
          </a:p>
        </p:txBody>
      </p:sp>
      <p:sp>
        <p:nvSpPr>
          <p:cNvPr id="737289" name="副标题 737288"/>
          <p:cNvSpPr>
            <a:spLocks noGrp="1"/>
          </p:cNvSpPr>
          <p:nvPr>
            <p:ph type="subTitle" idx="1"/>
          </p:nvPr>
        </p:nvSpPr>
        <p:spPr>
          <a:xfrm>
            <a:off x="3516313" y="3352800"/>
            <a:ext cx="4856162" cy="1200150"/>
          </a:xfrm>
          <a:prstGeom prst="rect">
            <a:avLst/>
          </a:prstGeom>
          <a:noFill/>
          <a:ln w="9525">
            <a:noFill/>
          </a:ln>
        </p:spPr>
        <p:txBody>
          <a:bodyPr anchor="t"/>
          <a:lstStyle>
            <a:lvl1pPr marL="0" lvl="0" indent="0" algn="ctr">
              <a:buNone/>
              <a:defRPr>
                <a:solidFill>
                  <a:schemeClr val="bg2"/>
                </a:solidFill>
                <a:latin typeface="-소망M" pitchFamily="18" charset="-127"/>
                <a:ea typeface="-소망M" pitchFamily="18" charset="-127"/>
              </a:defRPr>
            </a:lvl1pPr>
            <a:lvl2pPr marL="457200" lvl="1" indent="0" algn="ctr">
              <a:buNone/>
              <a:defRPr>
                <a:solidFill>
                  <a:schemeClr val="bg2"/>
                </a:solidFill>
                <a:latin typeface="-소망M" pitchFamily="18" charset="-127"/>
                <a:ea typeface="-소망M" pitchFamily="18" charset="-127"/>
              </a:defRPr>
            </a:lvl2pPr>
            <a:lvl3pPr marL="914400" lvl="2" indent="0" algn="ctr">
              <a:buNone/>
              <a:defRPr>
                <a:solidFill>
                  <a:schemeClr val="bg2"/>
                </a:solidFill>
                <a:latin typeface="-소망M" pitchFamily="18" charset="-127"/>
                <a:ea typeface="-소망M" pitchFamily="18" charset="-127"/>
              </a:defRPr>
            </a:lvl3pPr>
            <a:lvl4pPr marL="1371600" lvl="3" indent="0" algn="ctr">
              <a:buNone/>
              <a:defRPr>
                <a:solidFill>
                  <a:schemeClr val="bg2"/>
                </a:solidFill>
                <a:latin typeface="-소망M" pitchFamily="18" charset="-127"/>
                <a:ea typeface="-소망M" pitchFamily="18" charset="-127"/>
              </a:defRPr>
            </a:lvl4pPr>
            <a:lvl5pPr marL="1828800" lvl="4" indent="0" algn="ctr">
              <a:buNone/>
              <a:defRPr>
                <a:solidFill>
                  <a:schemeClr val="bg2"/>
                </a:solidFill>
                <a:latin typeface="-소망M" pitchFamily="18" charset="-127"/>
                <a:ea typeface="-소망M" pitchFamily="18" charset="-127"/>
              </a:defRPr>
            </a:lvl5pPr>
          </a:lstStyle>
          <a:p>
            <a:pPr lvl="0"/>
            <a:r>
              <a:rPr lang="ko-KR" altLang="en-US" dirty="0"/>
              <a:t>마스터 부제목 스타일 편집</a:t>
            </a:r>
            <a:endParaRPr lang="ko-KR" altLang="en-US" dirty="0"/>
          </a:p>
        </p:txBody>
      </p:sp>
      <p:sp>
        <p:nvSpPr>
          <p:cNvPr id="737290" name="日期占位符 737289"/>
          <p:cNvSpPr>
            <a:spLocks noGrp="1"/>
          </p:cNvSpPr>
          <p:nvPr>
            <p:ph type="dt" sz="half" idx="2"/>
          </p:nvPr>
        </p:nvSpPr>
        <p:spPr>
          <a:xfrm>
            <a:off x="2295525" y="6227763"/>
            <a:ext cx="1898650" cy="457200"/>
          </a:xfrm>
          <a:prstGeom prst="rect">
            <a:avLst/>
          </a:prstGeom>
          <a:noFill/>
          <a:ln w="9525">
            <a:noFill/>
          </a:ln>
        </p:spPr>
        <p:txBody>
          <a:bodyPr anchor="t"/>
          <a:lstStyle>
            <a:lvl1pPr>
              <a:defRPr sz="1400">
                <a:latin typeface="-소망M" pitchFamily="18" charset="-127"/>
                <a:ea typeface="-소망M" pitchFamily="18" charset="-127"/>
              </a:defRPr>
            </a:lvl1pPr>
          </a:lstStyle>
          <a:p>
            <a:pPr latinLnBrk="1">
              <a:buClr>
                <a:schemeClr val="bg1"/>
              </a:buClr>
            </a:pPr>
            <a:endParaRPr lang="zh-CN" altLang="en-US" dirty="0"/>
          </a:p>
        </p:txBody>
      </p:sp>
      <p:sp>
        <p:nvSpPr>
          <p:cNvPr id="737291" name="页脚占位符 737290"/>
          <p:cNvSpPr>
            <a:spLocks noGrp="1"/>
          </p:cNvSpPr>
          <p:nvPr>
            <p:ph type="ftr" sz="quarter" idx="3"/>
          </p:nvPr>
        </p:nvSpPr>
        <p:spPr>
          <a:xfrm>
            <a:off x="4124325" y="6227763"/>
            <a:ext cx="2813050" cy="457200"/>
          </a:xfrm>
          <a:prstGeom prst="rect">
            <a:avLst/>
          </a:prstGeom>
          <a:noFill/>
          <a:ln w="9525">
            <a:noFill/>
          </a:ln>
        </p:spPr>
        <p:txBody>
          <a:bodyPr anchor="t"/>
          <a:lstStyle>
            <a:lvl1pPr algn="ctr">
              <a:defRPr sz="1400">
                <a:latin typeface="-소망M" pitchFamily="18" charset="-127"/>
                <a:ea typeface="-소망M" pitchFamily="18" charset="-127"/>
              </a:defRPr>
            </a:lvl1pPr>
          </a:lstStyle>
          <a:p>
            <a:pPr latinLnBrk="1">
              <a:buClr>
                <a:schemeClr val="bg1"/>
              </a:buClr>
            </a:pPr>
            <a:endParaRPr lang="ko-KR" altLang="en-US" dirty="0"/>
          </a:p>
        </p:txBody>
      </p:sp>
      <p:sp>
        <p:nvSpPr>
          <p:cNvPr id="737292" name="灯片编号占位符 737291"/>
          <p:cNvSpPr>
            <a:spLocks noGrp="1"/>
          </p:cNvSpPr>
          <p:nvPr>
            <p:ph type="sldNum" sz="quarter" idx="4"/>
          </p:nvPr>
        </p:nvSpPr>
        <p:spPr>
          <a:xfrm>
            <a:off x="7078663" y="6227763"/>
            <a:ext cx="1900237" cy="457200"/>
          </a:xfrm>
          <a:prstGeom prst="rect">
            <a:avLst/>
          </a:prstGeom>
          <a:noFill/>
          <a:ln w="9525">
            <a:noFill/>
          </a:ln>
        </p:spPr>
        <p:txBody>
          <a:bodyPr anchor="t"/>
          <a:lstStyle>
            <a:lvl1pPr algn="r">
              <a:defRPr sz="1400">
                <a:latin typeface="-소망M" pitchFamily="18" charset="-127"/>
                <a:ea typeface="-소망M" pitchFamily="18" charset="-127"/>
              </a:defRPr>
            </a:lvl1pPr>
          </a:lstStyle>
          <a:p>
            <a:pPr latinLnBrk="1">
              <a:buClr>
                <a:schemeClr val="bg1"/>
              </a:buClr>
            </a:pPr>
            <a:fld id="{9A0DB2DC-4C9A-4742-B13C-FB6460FD3503}" type="slidenum">
              <a:rPr lang="ko-KR" altLang="en-US" dirty="0"/>
            </a:fld>
            <a:endParaRPr lang="ko-KR" altLang="en-US" dirty="0"/>
          </a:p>
        </p:txBody>
      </p:sp>
    </p:spTree>
  </p:cSld>
  <p:clrMapOvr>
    <a:masterClrMapping/>
  </p:clrMapOvr>
  <p:hf sldNum="0" hdr="0" ftr="0" dt="0"/>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320925" y="1676400"/>
            <a:ext cx="2998708" cy="43021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5442030" y="1676400"/>
            <a:ext cx="2998708" cy="43021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latinLnBrk="1">
              <a:buClr>
                <a:schemeClr val="bg1"/>
              </a:buClr>
            </a:pPr>
            <a:endParaRPr lang="zh-CN" altLang="en-US" dirty="0"/>
          </a:p>
        </p:txBody>
      </p:sp>
      <p:sp>
        <p:nvSpPr>
          <p:cNvPr id="8" name="页脚占位符 7"/>
          <p:cNvSpPr>
            <a:spLocks noGrp="1"/>
          </p:cNvSpPr>
          <p:nvPr>
            <p:ph type="ftr" sz="quarter" idx="11"/>
          </p:nvPr>
        </p:nvSpPr>
        <p:spPr/>
        <p:txBody>
          <a:bodyPr/>
          <a:lstStyle/>
          <a:p>
            <a:pPr lvl="0" latinLnBrk="1">
              <a:buClr>
                <a:schemeClr val="bg1"/>
              </a:buClr>
            </a:pPr>
            <a:endParaRPr lang="ko-KR" altLang="en-US" dirty="0"/>
          </a:p>
        </p:txBody>
      </p:sp>
      <p:sp>
        <p:nvSpPr>
          <p:cNvPr id="9" name="灯片编号占位符 8"/>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latinLnBrk="1">
              <a:buClr>
                <a:schemeClr val="bg1"/>
              </a:buClr>
            </a:pPr>
            <a:endParaRPr lang="zh-CN" altLang="en-US" dirty="0"/>
          </a:p>
        </p:txBody>
      </p:sp>
      <p:sp>
        <p:nvSpPr>
          <p:cNvPr id="4" name="页脚占位符 3"/>
          <p:cNvSpPr>
            <a:spLocks noGrp="1"/>
          </p:cNvSpPr>
          <p:nvPr>
            <p:ph type="ftr" sz="quarter" idx="11"/>
          </p:nvPr>
        </p:nvSpPr>
        <p:spPr/>
        <p:txBody>
          <a:bodyPr/>
          <a:lstStyle/>
          <a:p>
            <a:pPr lvl="0" latinLnBrk="1">
              <a:buClr>
                <a:schemeClr val="bg1"/>
              </a:buClr>
            </a:pPr>
            <a:endParaRPr lang="ko-KR" altLang="en-US" dirty="0"/>
          </a:p>
        </p:txBody>
      </p:sp>
      <p:sp>
        <p:nvSpPr>
          <p:cNvPr id="5" name="灯片编号占位符 4"/>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latinLnBrk="1">
              <a:buClr>
                <a:schemeClr val="bg1"/>
              </a:buClr>
            </a:pPr>
            <a:endParaRPr lang="zh-CN" altLang="en-US" dirty="0"/>
          </a:p>
        </p:txBody>
      </p:sp>
      <p:sp>
        <p:nvSpPr>
          <p:cNvPr id="3" name="页脚占位符 2"/>
          <p:cNvSpPr>
            <a:spLocks noGrp="1"/>
          </p:cNvSpPr>
          <p:nvPr>
            <p:ph type="ftr" sz="quarter" idx="11"/>
          </p:nvPr>
        </p:nvSpPr>
        <p:spPr/>
        <p:txBody>
          <a:bodyPr/>
          <a:lstStyle/>
          <a:p>
            <a:pPr lvl="0" latinLnBrk="1">
              <a:buClr>
                <a:schemeClr val="bg1"/>
              </a:buClr>
            </a:pPr>
            <a:endParaRPr lang="ko-KR" altLang="en-US" dirty="0"/>
          </a:p>
        </p:txBody>
      </p:sp>
      <p:sp>
        <p:nvSpPr>
          <p:cNvPr id="4" name="灯片编号占位符 3"/>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latinLnBrk="1">
              <a:buClr>
                <a:schemeClr val="bg1"/>
              </a:buClr>
            </a:pPr>
            <a:endParaRPr lang="zh-CN" altLang="en-US" dirty="0"/>
          </a:p>
        </p:txBody>
      </p:sp>
      <p:sp>
        <p:nvSpPr>
          <p:cNvPr id="6" name="页脚占位符 5"/>
          <p:cNvSpPr>
            <a:spLocks noGrp="1"/>
          </p:cNvSpPr>
          <p:nvPr>
            <p:ph type="ftr" sz="quarter" idx="11"/>
          </p:nvPr>
        </p:nvSpPr>
        <p:spPr/>
        <p:txBody>
          <a:bodyPr/>
          <a:lstStyle/>
          <a:p>
            <a:pPr lvl="0" latinLnBrk="1">
              <a:buClr>
                <a:schemeClr val="bg1"/>
              </a:buClr>
            </a:pPr>
            <a:endParaRPr lang="ko-KR" altLang="en-US" dirty="0"/>
          </a:p>
        </p:txBody>
      </p:sp>
      <p:sp>
        <p:nvSpPr>
          <p:cNvPr id="7" name="灯片编号占位符 6"/>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10785" y="914400"/>
            <a:ext cx="1529953" cy="50641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320925" y="914400"/>
            <a:ext cx="4501167" cy="50641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latinLnBrk="1">
              <a:buClr>
                <a:schemeClr val="bg1"/>
              </a:buClr>
            </a:pPr>
            <a:endParaRPr lang="zh-CN" altLang="en-US" dirty="0"/>
          </a:p>
        </p:txBody>
      </p:sp>
      <p:sp>
        <p:nvSpPr>
          <p:cNvPr id="5" name="页脚占位符 4"/>
          <p:cNvSpPr>
            <a:spLocks noGrp="1"/>
          </p:cNvSpPr>
          <p:nvPr>
            <p:ph type="ftr" sz="quarter" idx="11"/>
          </p:nvPr>
        </p:nvSpPr>
        <p:spPr/>
        <p:txBody>
          <a:bodyPr/>
          <a:lstStyle/>
          <a:p>
            <a:pPr lvl="0" latinLnBrk="1">
              <a:buClr>
                <a:schemeClr val="bg1"/>
              </a:buClr>
            </a:pPr>
            <a:endParaRPr lang="ko-KR" altLang="en-US" dirty="0"/>
          </a:p>
        </p:txBody>
      </p:sp>
      <p:sp>
        <p:nvSpPr>
          <p:cNvPr id="6" name="灯片编号占位符 5"/>
          <p:cNvSpPr>
            <a:spLocks noGrp="1"/>
          </p:cNvSpPr>
          <p:nvPr>
            <p:ph type="sldNum" sz="quarter" idx="12"/>
          </p:nvPr>
        </p:nvSpPr>
        <p:spPr/>
        <p:txBody>
          <a:bodyPr/>
          <a:lstStyle/>
          <a:p>
            <a:pPr lvl="0" latinLnBrk="1">
              <a:buClr>
                <a:schemeClr val="bg1"/>
              </a:buClr>
            </a:pPr>
            <a:fld id="{9A0DB2DC-4C9A-4742-B13C-FB6460FD3503}" type="slidenum">
              <a:rPr lang="ko-KR" altLang="en-US" dirty="0"/>
            </a:fld>
            <a:endParaRPr lang="ko-KR" altLang="en-US" dirty="0"/>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p:sp>
        <p:nvSpPr>
          <p:cNvPr id="908290" name="标题 908289"/>
          <p:cNvSpPr>
            <a:spLocks noGrp="1" noRot="1"/>
          </p:cNvSpPr>
          <p:nvPr>
            <p:ph type="ctrTitle"/>
          </p:nvPr>
        </p:nvSpPr>
        <p:spPr>
          <a:xfrm>
            <a:off x="3962400" y="1066800"/>
            <a:ext cx="4648200" cy="1981200"/>
          </a:xfrm>
          <a:prstGeom prst="rect">
            <a:avLst/>
          </a:prstGeom>
          <a:noFill/>
          <a:ln w="9525">
            <a:noFill/>
          </a:ln>
        </p:spPr>
        <p:txBody>
          <a:bodyPr anchor="ctr"/>
          <a:lstStyle>
            <a:lvl1pPr lvl="0">
              <a:defRPr/>
            </a:lvl1pPr>
          </a:lstStyle>
          <a:p>
            <a:pPr lvl="0"/>
            <a:r>
              <a:rPr lang="zh-CN" altLang="en-US" dirty="0"/>
              <a:t>单击此处编辑母版标题样式</a:t>
            </a:r>
            <a:endParaRPr lang="zh-CN" altLang="en-US" dirty="0"/>
          </a:p>
        </p:txBody>
      </p:sp>
      <p:sp>
        <p:nvSpPr>
          <p:cNvPr id="908291" name="副标题 908290"/>
          <p:cNvSpPr>
            <a:spLocks noGrp="1" noRot="1"/>
          </p:cNvSpPr>
          <p:nvPr>
            <p:ph type="subTitle" idx="1"/>
          </p:nvPr>
        </p:nvSpPr>
        <p:spPr>
          <a:xfrm>
            <a:off x="3962400" y="3657600"/>
            <a:ext cx="4572000" cy="16764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dirty="0"/>
              <a:t>单击此处编辑母版副标题样式</a:t>
            </a:r>
            <a:endParaRPr lang="zh-CN" altLang="en-US" dirty="0"/>
          </a:p>
        </p:txBody>
      </p:sp>
      <p:sp>
        <p:nvSpPr>
          <p:cNvPr id="908292" name="日期占位符 908291"/>
          <p:cNvSpPr>
            <a:spLocks noGrp="1"/>
          </p:cNvSpPr>
          <p:nvPr>
            <p:ph type="dt" sz="half" idx="2"/>
          </p:nvPr>
        </p:nvSpPr>
        <p:spPr>
          <a:xfrm>
            <a:off x="301625" y="6076950"/>
            <a:ext cx="2289175" cy="476250"/>
          </a:xfrm>
          <a:prstGeom prst="rect">
            <a:avLst/>
          </a:prstGeom>
          <a:noFill/>
          <a:ln w="9525">
            <a:noFill/>
          </a:ln>
        </p:spPr>
        <p:txBody>
          <a:bodyPr anchor="t"/>
          <a:lstStyle>
            <a:lvl1pPr>
              <a:defRPr sz="1400"/>
            </a:lvl1pPr>
          </a:lstStyle>
          <a:p>
            <a:endParaRPr lang="zh-CN" altLang="en-US" dirty="0">
              <a:latin typeface="Arial" panose="020B0604020202020204" pitchFamily="34" charset="0"/>
            </a:endParaRPr>
          </a:p>
        </p:txBody>
      </p:sp>
      <p:sp>
        <p:nvSpPr>
          <p:cNvPr id="908293" name="页脚占位符 908292"/>
          <p:cNvSpPr>
            <a:spLocks noGrp="1"/>
          </p:cNvSpPr>
          <p:nvPr>
            <p:ph type="ftr" sz="quarter" idx="3"/>
          </p:nvPr>
        </p:nvSpPr>
        <p:spPr>
          <a:xfrm>
            <a:off x="3124200" y="6076950"/>
            <a:ext cx="2895600" cy="476250"/>
          </a:xfrm>
          <a:prstGeom prst="rect">
            <a:avLst/>
          </a:prstGeom>
          <a:noFill/>
          <a:ln w="9525">
            <a:noFill/>
          </a:ln>
        </p:spPr>
        <p:txBody>
          <a:bodyPr anchor="t"/>
          <a:lstStyle>
            <a:lvl1pPr algn="ctr">
              <a:defRPr sz="1400"/>
            </a:lvl1pPr>
          </a:lstStyle>
          <a:p>
            <a:endParaRPr lang="zh-CN" altLang="en-US" dirty="0">
              <a:latin typeface="Arial" panose="020B0604020202020204" pitchFamily="34" charset="0"/>
            </a:endParaRPr>
          </a:p>
        </p:txBody>
      </p:sp>
      <p:sp>
        <p:nvSpPr>
          <p:cNvPr id="908294" name="灯片编号占位符 908293"/>
          <p:cNvSpPr>
            <a:spLocks noGrp="1"/>
          </p:cNvSpPr>
          <p:nvPr>
            <p:ph type="sldNum" sz="quarter" idx="4"/>
          </p:nvPr>
        </p:nvSpPr>
        <p:spPr>
          <a:xfrm>
            <a:off x="6553200" y="6076950"/>
            <a:ext cx="2289175" cy="476250"/>
          </a:xfrm>
          <a:prstGeom prst="rect">
            <a:avLst/>
          </a:prstGeom>
          <a:noFill/>
          <a:ln w="9525">
            <a:noFill/>
          </a:ln>
        </p:spPr>
        <p:txBody>
          <a:bodyPr anchor="t"/>
          <a:lstStyle>
            <a:lvl1pPr algn="r">
              <a:defRPr sz="1400"/>
            </a:lvl1pPr>
          </a:lstStyle>
          <a:p>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hf sldNum="0" hdr="0" ftr="0" dt="0"/>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981200"/>
            <a:ext cx="4184968"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60583" y="1981200"/>
            <a:ext cx="4184968"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441" y="304800"/>
            <a:ext cx="2002234"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8" y="304800"/>
            <a:ext cx="5890631" cy="5715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83970" name="组合 83969"/>
          <p:cNvGrpSpPr/>
          <p:nvPr/>
        </p:nvGrpSpPr>
        <p:grpSpPr>
          <a:xfrm>
            <a:off x="0" y="0"/>
            <a:ext cx="5867400" cy="6858000"/>
            <a:chOff x="0" y="0"/>
            <a:chExt cx="3696" cy="4320"/>
          </a:xfrm>
        </p:grpSpPr>
        <p:sp>
          <p:nvSpPr>
            <p:cNvPr id="83971" name="矩形 83970"/>
            <p:cNvSpPr/>
            <p:nvPr/>
          </p:nvSpPr>
          <p:spPr>
            <a:xfrm>
              <a:off x="0" y="0"/>
              <a:ext cx="2880" cy="4320"/>
            </a:xfrm>
            <a:prstGeom prst="rect">
              <a:avLst/>
            </a:prstGeom>
            <a:solidFill>
              <a:schemeClr val="accent2"/>
            </a:solidFill>
            <a:ln w="9525">
              <a:noFill/>
            </a:ln>
          </p:spPr>
          <p:txBody>
            <a:bodyPr wrap="none" anchor="ctr"/>
            <a:p>
              <a:pPr lvl="0" algn="ctr">
                <a:buClr>
                  <a:schemeClr val="bg1"/>
                </a:buClr>
              </a:pPr>
              <a:endParaRPr sz="2400" dirty="0">
                <a:latin typeface="Times New Roman" panose="02020603050405020304" pitchFamily="18" charset="0"/>
              </a:endParaRPr>
            </a:p>
          </p:txBody>
        </p:sp>
        <p:sp>
          <p:nvSpPr>
            <p:cNvPr id="83972" name="圆角矩形 83971"/>
            <p:cNvSpPr/>
            <p:nvPr/>
          </p:nvSpPr>
          <p:spPr>
            <a:xfrm>
              <a:off x="432" y="624"/>
              <a:ext cx="3264" cy="1200"/>
            </a:xfrm>
            <a:prstGeom prst="roundRect">
              <a:avLst>
                <a:gd name="adj" fmla="val 50000"/>
              </a:avLst>
            </a:prstGeom>
            <a:solidFill>
              <a:schemeClr val="bg1"/>
            </a:solidFill>
            <a:ln w="9525">
              <a:noFill/>
            </a:ln>
          </p:spPr>
          <p:txBody>
            <a:bodyPr wrap="none" anchor="ctr"/>
            <a:p>
              <a:pPr lvl="0" algn="ctr">
                <a:buClr>
                  <a:schemeClr val="bg1"/>
                </a:buClr>
              </a:pPr>
              <a:endParaRPr sz="2400" dirty="0">
                <a:latin typeface="Times New Roman" panose="02020603050405020304" pitchFamily="18" charset="0"/>
              </a:endParaRPr>
            </a:p>
          </p:txBody>
        </p:sp>
      </p:grpSp>
      <p:grpSp>
        <p:nvGrpSpPr>
          <p:cNvPr id="83973" name="组合 83972"/>
          <p:cNvGrpSpPr/>
          <p:nvPr/>
        </p:nvGrpSpPr>
        <p:grpSpPr>
          <a:xfrm>
            <a:off x="3632200" y="4889500"/>
            <a:ext cx="4876800" cy="319088"/>
            <a:chOff x="2288" y="3080"/>
            <a:chExt cx="3072" cy="201"/>
          </a:xfrm>
        </p:grpSpPr>
        <p:sp>
          <p:nvSpPr>
            <p:cNvPr id="83974" name="圆角矩形 83973"/>
            <p:cNvSpPr/>
            <p:nvPr/>
          </p:nvSpPr>
          <p:spPr>
            <a:xfrm flipH="1">
              <a:off x="2288" y="3080"/>
              <a:ext cx="2914" cy="200"/>
            </a:xfrm>
            <a:prstGeom prst="roundRect">
              <a:avLst>
                <a:gd name="adj" fmla="val 0"/>
              </a:avLst>
            </a:prstGeom>
            <a:solidFill>
              <a:schemeClr val="hlink"/>
            </a:solidFill>
            <a:ln w="9525">
              <a:noFill/>
            </a:ln>
          </p:spPr>
          <p:txBody>
            <a:bodyPr/>
            <a:p>
              <a:endParaRPr lang="zh-CN" altLang="en-US"/>
            </a:p>
          </p:txBody>
        </p:sp>
        <p:sp>
          <p:nvSpPr>
            <p:cNvPr id="83975" name="流程图: 延期 83974"/>
            <p:cNvSpPr/>
            <p:nvPr/>
          </p:nvSpPr>
          <p:spPr>
            <a:xfrm>
              <a:off x="5196" y="3080"/>
              <a:ext cx="164" cy="201"/>
            </a:xfrm>
            <a:prstGeom prst="flowChartDelay">
              <a:avLst/>
            </a:prstGeom>
            <a:solidFill>
              <a:schemeClr val="hlink"/>
            </a:solidFill>
            <a:ln w="9525">
              <a:noFill/>
            </a:ln>
          </p:spPr>
          <p:txBody>
            <a:bodyPr/>
            <a:p>
              <a:endParaRPr lang="zh-CN" altLang="en-US"/>
            </a:p>
          </p:txBody>
        </p:sp>
      </p:grpSp>
      <p:sp>
        <p:nvSpPr>
          <p:cNvPr id="83976" name="副标题 83975"/>
          <p:cNvSpPr>
            <a:spLocks noGrp="1"/>
          </p:cNvSpPr>
          <p:nvPr>
            <p:ph type="subTitle" idx="1"/>
          </p:nvPr>
        </p:nvSpPr>
        <p:spPr>
          <a:xfrm>
            <a:off x="4673600" y="2927350"/>
            <a:ext cx="4013200" cy="1822450"/>
          </a:xfrm>
          <a:prstGeom prst="rect">
            <a:avLst/>
          </a:prstGeom>
          <a:noFill/>
          <a:ln w="9525">
            <a:noFill/>
          </a:ln>
        </p:spPr>
        <p:txBody>
          <a:bodyPr anchor="b"/>
          <a:lstStyle>
            <a:lvl1pPr marL="0" lvl="0" indent="0">
              <a:buNone/>
              <a:defRPr>
                <a:solidFill>
                  <a:schemeClr val="tx2"/>
                </a:solidFill>
              </a:defRPr>
            </a:lvl1pPr>
            <a:lvl2pPr marL="457200" lvl="1" indent="0" algn="ctr">
              <a:buNone/>
              <a:defRPr>
                <a:solidFill>
                  <a:schemeClr val="tx2"/>
                </a:solidFill>
              </a:defRPr>
            </a:lvl2pPr>
            <a:lvl3pPr marL="914400" lvl="2" indent="0" algn="ctr">
              <a:buNone/>
              <a:defRPr>
                <a:solidFill>
                  <a:schemeClr val="tx2"/>
                </a:solidFill>
              </a:defRPr>
            </a:lvl3pPr>
            <a:lvl4pPr marL="1371600" lvl="3" indent="0" algn="ctr">
              <a:buNone/>
              <a:defRPr>
                <a:solidFill>
                  <a:schemeClr val="tx2"/>
                </a:solidFill>
              </a:defRPr>
            </a:lvl4pPr>
            <a:lvl5pPr marL="1828800" lvl="4" indent="0" algn="ctr">
              <a:buNone/>
              <a:defRPr>
                <a:solidFill>
                  <a:schemeClr val="tx2"/>
                </a:solidFill>
              </a:defRPr>
            </a:lvl5pPr>
          </a:lstStyle>
          <a:p>
            <a:pPr lvl="0"/>
            <a:r>
              <a:rPr lang="zh-CN" altLang="en-US" dirty="0"/>
              <a:t>单击此处编辑母版副标题样式</a:t>
            </a:r>
            <a:endParaRPr lang="zh-CN" altLang="en-US" dirty="0"/>
          </a:p>
        </p:txBody>
      </p:sp>
      <p:sp>
        <p:nvSpPr>
          <p:cNvPr id="83977" name="日期占位符 83976"/>
          <p:cNvSpPr>
            <a:spLocks noGrp="1"/>
          </p:cNvSpPr>
          <p:nvPr>
            <p:ph type="dt" sz="quarter" idx="2"/>
          </p:nvPr>
        </p:nvSpPr>
        <p:spPr>
          <a:xfrm>
            <a:off x="2438400" y="6248400"/>
            <a:ext cx="2130425" cy="474663"/>
          </a:xfrm>
          <a:prstGeom prst="rect">
            <a:avLst/>
          </a:prstGeom>
          <a:noFill/>
          <a:ln w="9525">
            <a:noFill/>
          </a:ln>
        </p:spPr>
        <p:txBody>
          <a:bodyPr anchor="b"/>
          <a:lstStyle>
            <a:lvl1pPr algn="r">
              <a:defRPr sz="1400">
                <a:solidFill>
                  <a:schemeClr val="bg1"/>
                </a:solidFill>
              </a:defRPr>
            </a:lvl1pPr>
          </a:lstStyle>
          <a:p>
            <a:pPr>
              <a:buClr>
                <a:schemeClr val="bg1"/>
              </a:buClr>
            </a:pPr>
            <a:endParaRPr lang="zh-CN" altLang="en-US" dirty="0">
              <a:latin typeface="Arial" panose="020B0604020202020204" pitchFamily="34" charset="0"/>
            </a:endParaRPr>
          </a:p>
        </p:txBody>
      </p:sp>
      <p:sp>
        <p:nvSpPr>
          <p:cNvPr id="83978" name="页脚占位符 83977"/>
          <p:cNvSpPr>
            <a:spLocks noGrp="1"/>
          </p:cNvSpPr>
          <p:nvPr>
            <p:ph type="ftr" sz="quarter" idx="3"/>
          </p:nvPr>
        </p:nvSpPr>
        <p:spPr>
          <a:xfrm>
            <a:off x="5791200" y="6248400"/>
            <a:ext cx="2897188" cy="474663"/>
          </a:xfrm>
          <a:prstGeom prst="rect">
            <a:avLst/>
          </a:prstGeom>
          <a:noFill/>
          <a:ln w="9525">
            <a:noFill/>
          </a:ln>
        </p:spPr>
        <p:txBody>
          <a:bodyPr anchor="b"/>
          <a:lstStyle>
            <a:lvl1pPr algn="r">
              <a:defRPr sz="1400"/>
            </a:lvl1pPr>
          </a:lstStyle>
          <a:p>
            <a:pPr>
              <a:buClr>
                <a:schemeClr val="bg1"/>
              </a:buClr>
            </a:pPr>
            <a:endParaRPr lang="zh-CN" altLang="en-US" dirty="0">
              <a:latin typeface="Arial" panose="020B0604020202020204" pitchFamily="34" charset="0"/>
            </a:endParaRPr>
          </a:p>
        </p:txBody>
      </p:sp>
      <p:sp>
        <p:nvSpPr>
          <p:cNvPr id="83979" name="灯片编号占位符 83978"/>
          <p:cNvSpPr>
            <a:spLocks noGrp="1"/>
          </p:cNvSpPr>
          <p:nvPr>
            <p:ph type="sldNum" sz="quarter" idx="4"/>
          </p:nvPr>
        </p:nvSpPr>
        <p:spPr>
          <a:xfrm>
            <a:off x="76200" y="6248400"/>
            <a:ext cx="587375" cy="488950"/>
          </a:xfrm>
          <a:prstGeom prst="rect">
            <a:avLst/>
          </a:prstGeom>
          <a:noFill/>
          <a:ln w="9525">
            <a:noFill/>
          </a:ln>
        </p:spPr>
        <p:txBody>
          <a:bodyPr anchor="b"/>
          <a:lstStyle>
            <a:lvl1pPr>
              <a:defRPr sz="2600" b="1">
                <a:solidFill>
                  <a:schemeClr val="bg1"/>
                </a:solidFill>
              </a:defRPr>
            </a:lvl1pPr>
          </a:lstStyle>
          <a:p>
            <a:pPr>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83980" name="标题 83979"/>
          <p:cNvSpPr>
            <a:spLocks noGrp="1"/>
          </p:cNvSpPr>
          <p:nvPr>
            <p:ph type="ctrTitle" sz="quarter"/>
          </p:nvPr>
        </p:nvSpPr>
        <p:spPr>
          <a:xfrm>
            <a:off x="685800" y="990600"/>
            <a:ext cx="8229600" cy="1905000"/>
          </a:xfrm>
          <a:prstGeom prst="roundRect">
            <a:avLst>
              <a:gd name="adj" fmla="val 50000"/>
            </a:avLst>
          </a:prstGeom>
          <a:noFill/>
          <a:ln w="9525">
            <a:noFill/>
          </a:ln>
        </p:spPr>
        <p:txBody>
          <a:bodyPr anchor="ctr"/>
          <a:lstStyle>
            <a:lvl1pPr lvl="0" algn="ctr">
              <a:defRPr>
                <a:solidFill>
                  <a:schemeClr val="tx1"/>
                </a:solidFill>
              </a:defRPr>
            </a:lvl1pPr>
          </a:lstStyle>
          <a:p>
            <a:pPr lvl="0"/>
            <a:r>
              <a:rPr lang="zh-CN" altLang="en-US" dirty="0"/>
              <a:t>单击此处编辑母版标题样式</a:t>
            </a:r>
            <a:endParaRPr lang="zh-CN" altLang="en-US" dirty="0"/>
          </a:p>
        </p:txBody>
      </p:sp>
    </p:spTree>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2362200"/>
            <a:ext cx="3769582" cy="37242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761643" y="2362200"/>
            <a:ext cx="3769582" cy="37242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5600" y="762000"/>
            <a:ext cx="1981200" cy="5324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62000" y="762000"/>
            <a:ext cx="5828748" cy="53244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buClr>
                <a:schemeClr val="bg1"/>
              </a:buClr>
            </a:pPr>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buClr>
                <a:schemeClr val="bg1"/>
              </a:buClr>
            </a:pP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79202" name="标题 179201"/>
          <p:cNvSpPr>
            <a:spLocks noGrp="1"/>
          </p:cNvSpPr>
          <p:nvPr>
            <p:ph type="ctrTitle"/>
          </p:nvPr>
        </p:nvSpPr>
        <p:spPr>
          <a:xfrm>
            <a:off x="914400" y="1524000"/>
            <a:ext cx="7623175" cy="1752600"/>
          </a:xfrm>
          <a:prstGeom prst="rect">
            <a:avLst/>
          </a:prstGeom>
          <a:noFill/>
          <a:ln w="9525">
            <a:noFill/>
          </a:ln>
        </p:spPr>
        <p:txBody>
          <a:bodyPr anchor="t"/>
          <a:lstStyle>
            <a:lvl1pPr lvl="0">
              <a:defRPr sz="5000"/>
            </a:lvl1pPr>
          </a:lstStyle>
          <a:p>
            <a:pPr lvl="0"/>
            <a:r>
              <a:rPr lang="zh-CN" altLang="en-US" dirty="0"/>
              <a:t>单击此处编辑母版标题样式</a:t>
            </a:r>
            <a:endParaRPr lang="zh-CN" altLang="en-US" dirty="0"/>
          </a:p>
        </p:txBody>
      </p:sp>
      <p:sp>
        <p:nvSpPr>
          <p:cNvPr id="179203" name="副标题 179202"/>
          <p:cNvSpPr>
            <a:spLocks noGrp="1"/>
          </p:cNvSpPr>
          <p:nvPr>
            <p:ph type="subTitle" idx="1"/>
          </p:nvPr>
        </p:nvSpPr>
        <p:spPr>
          <a:xfrm>
            <a:off x="1981200" y="3962400"/>
            <a:ext cx="6553200" cy="1752600"/>
          </a:xfrm>
          <a:prstGeom prst="rect">
            <a:avLst/>
          </a:prstGeom>
          <a:noFill/>
          <a:ln w="9525">
            <a:noFill/>
          </a:ln>
        </p:spPr>
        <p:txBody>
          <a:bodyPr anchor="t"/>
          <a:lstStyle>
            <a:lvl1pPr marL="0" lvl="0" indent="0">
              <a:buNone/>
              <a:defRPr sz="2800"/>
            </a:lvl1pPr>
            <a:lvl2pPr marL="344805" lvl="1" indent="0" algn="ctr">
              <a:buNone/>
              <a:defRPr sz="2800"/>
            </a:lvl2pPr>
            <a:lvl3pPr marL="671830" lvl="2" indent="0" algn="ctr">
              <a:buNone/>
              <a:defRPr sz="2800"/>
            </a:lvl3pPr>
            <a:lvl4pPr marL="1024255" lvl="3" indent="0" algn="ctr">
              <a:buNone/>
              <a:defRPr sz="2800"/>
            </a:lvl4pPr>
            <a:lvl5pPr marL="1341755" lvl="4" indent="0" algn="ctr">
              <a:buNone/>
              <a:defRPr sz="2800"/>
            </a:lvl5pPr>
          </a:lstStyle>
          <a:p>
            <a:pPr lvl="0"/>
            <a:r>
              <a:rPr lang="zh-CN" altLang="en-US" dirty="0"/>
              <a:t>单击此处编辑母版副标题样式</a:t>
            </a:r>
            <a:endParaRPr lang="zh-CN" altLang="en-US" dirty="0"/>
          </a:p>
        </p:txBody>
      </p:sp>
      <p:sp>
        <p:nvSpPr>
          <p:cNvPr id="179204" name="日期占位符 179203"/>
          <p:cNvSpPr>
            <a:spLocks noGrp="1"/>
          </p:cNvSpPr>
          <p:nvPr>
            <p:ph type="dt" sz="half" idx="2"/>
          </p:nvPr>
        </p:nvSpPr>
        <p:spPr>
          <a:xfrm>
            <a:off x="457200" y="6243638"/>
            <a:ext cx="2133600" cy="457200"/>
          </a:xfrm>
          <a:prstGeom prst="rect">
            <a:avLst/>
          </a:prstGeom>
          <a:noFill/>
          <a:ln w="9525">
            <a:noFill/>
          </a:ln>
        </p:spPr>
        <p:txBody>
          <a:bodyPr anchor="b"/>
          <a:lstStyle>
            <a:lvl1pPr>
              <a:defRPr sz="1200">
                <a:latin typeface="Garamond" panose="02020404030301010803" pitchFamily="18" charset="0"/>
              </a:defRPr>
            </a:lvl1pPr>
          </a:lstStyle>
          <a:p>
            <a:endParaRPr lang="zh-CN" altLang="en-US" dirty="0">
              <a:latin typeface="Arial" panose="020B0604020202020204" pitchFamily="34" charset="0"/>
            </a:endParaRPr>
          </a:p>
        </p:txBody>
      </p:sp>
      <p:sp>
        <p:nvSpPr>
          <p:cNvPr id="179205" name="页脚占位符 179204"/>
          <p:cNvSpPr>
            <a:spLocks noGrp="1"/>
          </p:cNvSpPr>
          <p:nvPr>
            <p:ph type="ftr" sz="quarter" idx="3"/>
          </p:nvPr>
        </p:nvSpPr>
        <p:spPr>
          <a:xfrm>
            <a:off x="3124200" y="6243638"/>
            <a:ext cx="2895600" cy="457200"/>
          </a:xfrm>
          <a:prstGeom prst="rect">
            <a:avLst/>
          </a:prstGeom>
          <a:noFill/>
          <a:ln w="9525">
            <a:noFill/>
          </a:ln>
        </p:spPr>
        <p:txBody>
          <a:bodyPr anchor="b"/>
          <a:lstStyle>
            <a:lvl1pPr algn="ctr">
              <a:defRPr sz="1200">
                <a:latin typeface="Garamond" panose="02020404030301010803" pitchFamily="18" charset="0"/>
              </a:defRPr>
            </a:lvl1pPr>
          </a:lstStyle>
          <a:p>
            <a:endParaRPr lang="zh-CN" altLang="en-US" dirty="0"/>
          </a:p>
        </p:txBody>
      </p:sp>
      <p:sp>
        <p:nvSpPr>
          <p:cNvPr id="179206" name="灯片编号占位符 179205"/>
          <p:cNvSpPr>
            <a:spLocks noGrp="1"/>
          </p:cNvSpPr>
          <p:nvPr>
            <p:ph type="sldNum" sz="quarter" idx="4"/>
          </p:nvPr>
        </p:nvSpPr>
        <p:spPr>
          <a:xfrm>
            <a:off x="6553200" y="6243638"/>
            <a:ext cx="2133600" cy="457200"/>
          </a:xfrm>
          <a:prstGeom prst="rect">
            <a:avLst/>
          </a:prstGeom>
          <a:noFill/>
          <a:ln w="9525">
            <a:noFill/>
          </a:ln>
        </p:spPr>
        <p:txBody>
          <a:bodyPr anchor="b"/>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79207" name="任意多边形 17920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79208" name="直接连接符 17920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gradFill rotWithShape="0">
          <a:gsLst>
            <a:gs pos="0">
              <a:schemeClr val="bg1"/>
            </a:gs>
            <a:gs pos="100000">
              <a:schemeClr val="bg1">
                <a:gamma/>
                <a:shade val="90980"/>
                <a:invGamma/>
              </a:schemeClr>
            </a:gs>
          </a:gsLst>
          <a:lin ang="5400000" scaled="1"/>
          <a:tileRect/>
        </a:gradFill>
        <a:effectLst/>
      </p:bgPr>
    </p:bg>
    <p:spTree>
      <p:nvGrpSpPr>
        <p:cNvPr id="1" name=""/>
        <p:cNvGrpSpPr/>
        <p:nvPr/>
      </p:nvGrpSpPr>
      <p:grpSpPr/>
      <p:grpSp>
        <p:nvGrpSpPr>
          <p:cNvPr id="182274" name="组合 182273"/>
          <p:cNvGrpSpPr/>
          <p:nvPr/>
        </p:nvGrpSpPr>
        <p:grpSpPr>
          <a:xfrm>
            <a:off x="0" y="1422400"/>
            <a:ext cx="9147175" cy="5435600"/>
            <a:chOff x="0" y="896"/>
            <a:chExt cx="5762" cy="3424"/>
          </a:xfrm>
        </p:grpSpPr>
        <p:grpSp>
          <p:nvGrpSpPr>
            <p:cNvPr id="182275" name="组合 182274"/>
            <p:cNvGrpSpPr/>
            <p:nvPr userDrawn="1"/>
          </p:nvGrpSpPr>
          <p:grpSpPr>
            <a:xfrm>
              <a:off x="20" y="896"/>
              <a:ext cx="5742" cy="3424"/>
              <a:chOff x="20" y="896"/>
              <a:chExt cx="5742" cy="3424"/>
            </a:xfrm>
          </p:grpSpPr>
          <p:sp>
            <p:nvSpPr>
              <p:cNvPr id="182276" name="任意多边形 182275"/>
              <p:cNvSpPr/>
              <p:nvPr userDrawn="1"/>
            </p:nvSpPr>
            <p:spPr>
              <a:xfrm>
                <a:off x="1399" y="1116"/>
                <a:ext cx="2815" cy="2110"/>
              </a:xfrm>
              <a:custGeom>
                <a:avLst/>
                <a:gdLst/>
                <a:ahLst/>
                <a:cxnLst/>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alpha val="100000"/>
                  </a:schemeClr>
                </a:solidFill>
                <a:prstDash val="solid"/>
                <a:headEnd type="none" w="med" len="med"/>
                <a:tailEnd type="none" w="med" len="med"/>
              </a:ln>
            </p:spPr>
            <p:txBody>
              <a:bodyPr/>
              <a:p>
                <a:endParaRPr lang="zh-CN" altLang="en-US"/>
              </a:p>
            </p:txBody>
          </p:sp>
          <p:sp>
            <p:nvSpPr>
              <p:cNvPr id="182277" name="任意多边形 182276"/>
              <p:cNvSpPr/>
              <p:nvPr userDrawn="1"/>
            </p:nvSpPr>
            <p:spPr>
              <a:xfrm>
                <a:off x="672" y="1116"/>
                <a:ext cx="3966" cy="2366"/>
              </a:xfrm>
              <a:custGeom>
                <a:avLst/>
                <a:gdLst/>
                <a:ahLst/>
                <a:cxnLst/>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alpha val="100000"/>
                  </a:schemeClr>
                </a:solidFill>
                <a:prstDash val="solid"/>
                <a:headEnd type="none" w="med" len="med"/>
                <a:tailEnd type="none" w="med" len="med"/>
              </a:ln>
            </p:spPr>
            <p:txBody>
              <a:bodyPr/>
              <a:p>
                <a:endParaRPr lang="zh-CN" altLang="en-US"/>
              </a:p>
            </p:txBody>
          </p:sp>
          <p:sp>
            <p:nvSpPr>
              <p:cNvPr id="182278" name="任意多边形 182277"/>
              <p:cNvSpPr/>
              <p:nvPr userDrawn="1"/>
            </p:nvSpPr>
            <p:spPr>
              <a:xfrm>
                <a:off x="20" y="1069"/>
                <a:ext cx="5732" cy="3107"/>
              </a:xfrm>
              <a:custGeom>
                <a:avLst/>
                <a:gdLst/>
                <a:ahLst/>
                <a:cxnLst/>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alpha val="100000"/>
                  </a:schemeClr>
                </a:solidFill>
                <a:prstDash val="solid"/>
                <a:headEnd type="none" w="med" len="med"/>
                <a:tailEnd type="none" w="med" len="med"/>
              </a:ln>
            </p:spPr>
            <p:txBody>
              <a:bodyPr/>
              <a:p>
                <a:endParaRPr lang="zh-CN" altLang="en-US"/>
              </a:p>
            </p:txBody>
          </p:sp>
          <p:sp>
            <p:nvSpPr>
              <p:cNvPr id="182279" name="任意多边形 182278"/>
              <p:cNvSpPr/>
              <p:nvPr userDrawn="1"/>
            </p:nvSpPr>
            <p:spPr>
              <a:xfrm>
                <a:off x="242" y="1145"/>
                <a:ext cx="5512" cy="2760"/>
              </a:xfrm>
              <a:custGeom>
                <a:avLst/>
                <a:gdLst/>
                <a:ahLst/>
                <a:cxnLst/>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alpha val="100000"/>
                  </a:schemeClr>
                </a:solidFill>
                <a:prstDash val="solid"/>
                <a:headEnd type="none" w="med" len="med"/>
                <a:tailEnd type="none" w="med" len="med"/>
              </a:ln>
            </p:spPr>
            <p:txBody>
              <a:bodyPr/>
              <a:p>
                <a:endParaRPr lang="zh-CN" altLang="en-US"/>
              </a:p>
            </p:txBody>
          </p:sp>
          <p:sp>
            <p:nvSpPr>
              <p:cNvPr id="182280" name="任意多边形 182279"/>
              <p:cNvSpPr/>
              <p:nvPr userDrawn="1"/>
            </p:nvSpPr>
            <p:spPr>
              <a:xfrm>
                <a:off x="4840" y="984"/>
                <a:ext cx="790" cy="1189"/>
              </a:xfrm>
              <a:custGeom>
                <a:avLst/>
                <a:gdLst/>
                <a:ahLst/>
                <a:cxnLst/>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alpha val="100000"/>
                  </a:schemeClr>
                </a:solidFill>
                <a:prstDash val="solid"/>
                <a:headEnd type="none" w="med" len="med"/>
                <a:tailEnd type="none" w="med" len="med"/>
              </a:ln>
            </p:spPr>
            <p:txBody>
              <a:bodyPr/>
              <a:p>
                <a:endParaRPr lang="zh-CN" altLang="en-US"/>
              </a:p>
            </p:txBody>
          </p:sp>
          <p:sp>
            <p:nvSpPr>
              <p:cNvPr id="182281" name="任意多边形 182280"/>
              <p:cNvSpPr/>
              <p:nvPr userDrawn="1"/>
            </p:nvSpPr>
            <p:spPr>
              <a:xfrm>
                <a:off x="5173" y="896"/>
                <a:ext cx="579" cy="1117"/>
              </a:xfrm>
              <a:custGeom>
                <a:avLst/>
                <a:gdLst/>
                <a:ahLst/>
                <a:cxnLst/>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alpha val="100000"/>
                  </a:schemeClr>
                </a:solidFill>
                <a:prstDash val="solid"/>
                <a:headEnd type="none" w="med" len="med"/>
                <a:tailEnd type="none" w="med" len="med"/>
              </a:ln>
            </p:spPr>
            <p:txBody>
              <a:bodyPr/>
              <a:p>
                <a:endParaRPr lang="zh-CN" altLang="en-US"/>
              </a:p>
            </p:txBody>
          </p:sp>
          <p:sp>
            <p:nvSpPr>
              <p:cNvPr id="182282" name="任意多边形 182281"/>
              <p:cNvSpPr/>
              <p:nvPr userDrawn="1"/>
            </p:nvSpPr>
            <p:spPr>
              <a:xfrm>
                <a:off x="3291" y="968"/>
                <a:ext cx="2471" cy="2396"/>
              </a:xfrm>
              <a:custGeom>
                <a:avLst/>
                <a:gdLst/>
                <a:ahLst/>
                <a:cxnLst/>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alpha val="100000"/>
                  </a:schemeClr>
                </a:solidFill>
                <a:prstDash val="solid"/>
                <a:headEnd type="none" w="med" len="med"/>
                <a:tailEnd type="none" w="med" len="med"/>
              </a:ln>
            </p:spPr>
            <p:txBody>
              <a:bodyPr/>
              <a:p>
                <a:endParaRPr lang="zh-CN" altLang="en-US"/>
              </a:p>
            </p:txBody>
          </p:sp>
          <p:sp>
            <p:nvSpPr>
              <p:cNvPr id="182283" name="任意多边形 182282"/>
              <p:cNvSpPr/>
              <p:nvPr userDrawn="1"/>
            </p:nvSpPr>
            <p:spPr>
              <a:xfrm>
                <a:off x="2366" y="1067"/>
                <a:ext cx="1399" cy="1349"/>
              </a:xfrm>
              <a:custGeom>
                <a:avLst/>
                <a:gdLst/>
                <a:ahLst/>
                <a:cxnLst/>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2284" name="任意多边形 182283"/>
              <p:cNvSpPr/>
              <p:nvPr userDrawn="1"/>
            </p:nvSpPr>
            <p:spPr>
              <a:xfrm>
                <a:off x="4275" y="2031"/>
                <a:ext cx="1256" cy="810"/>
              </a:xfrm>
              <a:custGeom>
                <a:avLst/>
                <a:gdLst/>
                <a:ahLst/>
                <a:cxnLst/>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2285" name="任意多边形 182284"/>
              <p:cNvSpPr/>
              <p:nvPr userDrawn="1"/>
            </p:nvSpPr>
            <p:spPr>
              <a:xfrm>
                <a:off x="2914" y="3476"/>
                <a:ext cx="2848" cy="788"/>
              </a:xfrm>
              <a:custGeom>
                <a:avLst/>
                <a:gdLst/>
                <a:ahLst/>
                <a:cxnLst/>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2286" name="任意多边形 182285"/>
              <p:cNvSpPr/>
              <p:nvPr userDrawn="1"/>
            </p:nvSpPr>
            <p:spPr>
              <a:xfrm>
                <a:off x="5443" y="922"/>
                <a:ext cx="319" cy="854"/>
              </a:xfrm>
              <a:custGeom>
                <a:avLst/>
                <a:gdLst/>
                <a:ahLst/>
                <a:cxnLst/>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2287" name="任意多边形 182286"/>
              <p:cNvSpPr/>
              <p:nvPr userDrawn="1"/>
            </p:nvSpPr>
            <p:spPr>
              <a:xfrm>
                <a:off x="4954" y="3568"/>
                <a:ext cx="646" cy="392"/>
              </a:xfrm>
              <a:custGeom>
                <a:avLst/>
                <a:gdLst/>
                <a:ahLst/>
                <a:cxnLst/>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2288" name="任意多边形 182287"/>
              <p:cNvSpPr/>
              <p:nvPr userDrawn="1"/>
            </p:nvSpPr>
            <p:spPr>
              <a:xfrm>
                <a:off x="50" y="2400"/>
                <a:ext cx="2736" cy="1920"/>
              </a:xfrm>
              <a:custGeom>
                <a:avLst/>
                <a:gdLst/>
                <a:ahLst/>
                <a:cxnLst/>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alpha val="100000"/>
                  </a:schemeClr>
                </a:solidFill>
                <a:prstDash val="solid"/>
                <a:headEnd type="none" w="med" len="med"/>
                <a:tailEnd type="none" w="med" len="med"/>
              </a:ln>
            </p:spPr>
            <p:txBody>
              <a:bodyPr/>
              <a:p>
                <a:endParaRPr lang="zh-CN" altLang="en-US"/>
              </a:p>
            </p:txBody>
          </p:sp>
        </p:grpSp>
        <p:grpSp>
          <p:nvGrpSpPr>
            <p:cNvPr id="182289" name="组合 182288"/>
            <p:cNvGrpSpPr/>
            <p:nvPr userDrawn="1"/>
          </p:nvGrpSpPr>
          <p:grpSpPr>
            <a:xfrm>
              <a:off x="0" y="2291"/>
              <a:ext cx="1385" cy="1702"/>
              <a:chOff x="0" y="2291"/>
              <a:chExt cx="1385" cy="1702"/>
            </a:xfrm>
          </p:grpSpPr>
          <p:sp>
            <p:nvSpPr>
              <p:cNvPr id="182290" name="矩形 182289"/>
              <p:cNvSpPr/>
              <p:nvPr userDrawn="1"/>
            </p:nvSpPr>
            <p:spPr>
              <a:xfrm rot="6798887">
                <a:off x="62" y="3882"/>
                <a:ext cx="75" cy="12"/>
              </a:xfrm>
              <a:prstGeom prst="rect">
                <a:avLst/>
              </a:prstGeom>
              <a:solidFill>
                <a:schemeClr val="bg2"/>
              </a:solidFill>
              <a:ln w="9525">
                <a:noFill/>
              </a:ln>
            </p:spPr>
            <p:txBody>
              <a:bodyPr/>
              <a:p>
                <a:endParaRPr lang="zh-CN" altLang="en-US"/>
              </a:p>
            </p:txBody>
          </p:sp>
          <p:sp>
            <p:nvSpPr>
              <p:cNvPr id="182291" name="矩形 182290"/>
              <p:cNvSpPr/>
              <p:nvPr userDrawn="1"/>
            </p:nvSpPr>
            <p:spPr>
              <a:xfrm rot="6798887">
                <a:off x="33" y="3879"/>
                <a:ext cx="75" cy="12"/>
              </a:xfrm>
              <a:prstGeom prst="rect">
                <a:avLst/>
              </a:prstGeom>
              <a:solidFill>
                <a:schemeClr val="bg2"/>
              </a:solidFill>
              <a:ln w="9525">
                <a:noFill/>
              </a:ln>
            </p:spPr>
            <p:txBody>
              <a:bodyPr/>
              <a:p>
                <a:endParaRPr lang="zh-CN" altLang="en-US"/>
              </a:p>
            </p:txBody>
          </p:sp>
          <p:sp>
            <p:nvSpPr>
              <p:cNvPr id="182292" name="矩形 182291"/>
              <p:cNvSpPr/>
              <p:nvPr userDrawn="1"/>
            </p:nvSpPr>
            <p:spPr>
              <a:xfrm rot="6798887">
                <a:off x="6" y="3874"/>
                <a:ext cx="75" cy="12"/>
              </a:xfrm>
              <a:prstGeom prst="rect">
                <a:avLst/>
              </a:prstGeom>
              <a:solidFill>
                <a:schemeClr val="bg2"/>
              </a:solidFill>
              <a:ln w="9525">
                <a:noFill/>
              </a:ln>
            </p:spPr>
            <p:txBody>
              <a:bodyPr/>
              <a:p>
                <a:endParaRPr lang="zh-CN" altLang="en-US"/>
              </a:p>
            </p:txBody>
          </p:sp>
          <p:sp>
            <p:nvSpPr>
              <p:cNvPr id="182293" name="矩形 182292"/>
              <p:cNvSpPr/>
              <p:nvPr userDrawn="1"/>
            </p:nvSpPr>
            <p:spPr>
              <a:xfrm rot="5999912">
                <a:off x="209" y="3883"/>
                <a:ext cx="69" cy="12"/>
              </a:xfrm>
              <a:prstGeom prst="rect">
                <a:avLst/>
              </a:prstGeom>
              <a:solidFill>
                <a:schemeClr val="bg2"/>
              </a:solidFill>
              <a:ln w="9525">
                <a:noFill/>
              </a:ln>
            </p:spPr>
            <p:txBody>
              <a:bodyPr/>
              <a:p>
                <a:endParaRPr lang="zh-CN" altLang="en-US"/>
              </a:p>
            </p:txBody>
          </p:sp>
          <p:sp>
            <p:nvSpPr>
              <p:cNvPr id="182294" name="矩形 182293"/>
              <p:cNvSpPr/>
              <p:nvPr userDrawn="1"/>
            </p:nvSpPr>
            <p:spPr>
              <a:xfrm rot="5999912">
                <a:off x="182" y="3888"/>
                <a:ext cx="69" cy="12"/>
              </a:xfrm>
              <a:prstGeom prst="rect">
                <a:avLst/>
              </a:prstGeom>
              <a:solidFill>
                <a:schemeClr val="bg2"/>
              </a:solidFill>
              <a:ln w="9525">
                <a:noFill/>
              </a:ln>
            </p:spPr>
            <p:txBody>
              <a:bodyPr/>
              <a:p>
                <a:endParaRPr lang="zh-CN" altLang="en-US"/>
              </a:p>
            </p:txBody>
          </p:sp>
          <p:sp>
            <p:nvSpPr>
              <p:cNvPr id="182295" name="矩形 182294"/>
              <p:cNvSpPr/>
              <p:nvPr userDrawn="1"/>
            </p:nvSpPr>
            <p:spPr>
              <a:xfrm rot="6250138">
                <a:off x="152" y="3887"/>
                <a:ext cx="69" cy="12"/>
              </a:xfrm>
              <a:prstGeom prst="rect">
                <a:avLst/>
              </a:prstGeom>
              <a:solidFill>
                <a:schemeClr val="bg2"/>
              </a:solidFill>
              <a:ln w="9525">
                <a:noFill/>
              </a:ln>
            </p:spPr>
            <p:txBody>
              <a:bodyPr/>
              <a:p>
                <a:endParaRPr lang="zh-CN" altLang="en-US"/>
              </a:p>
            </p:txBody>
          </p:sp>
          <p:sp>
            <p:nvSpPr>
              <p:cNvPr id="182296" name="矩形 182295"/>
              <p:cNvSpPr/>
              <p:nvPr userDrawn="1"/>
            </p:nvSpPr>
            <p:spPr>
              <a:xfrm rot="6238076">
                <a:off x="123" y="3885"/>
                <a:ext cx="69" cy="12"/>
              </a:xfrm>
              <a:prstGeom prst="rect">
                <a:avLst/>
              </a:prstGeom>
              <a:solidFill>
                <a:schemeClr val="bg2"/>
              </a:solidFill>
              <a:ln w="9525">
                <a:noFill/>
              </a:ln>
            </p:spPr>
            <p:txBody>
              <a:bodyPr/>
              <a:p>
                <a:endParaRPr lang="zh-CN" altLang="en-US"/>
              </a:p>
            </p:txBody>
          </p:sp>
          <p:sp>
            <p:nvSpPr>
              <p:cNvPr id="182297" name="矩形 182296"/>
              <p:cNvSpPr/>
              <p:nvPr userDrawn="1"/>
            </p:nvSpPr>
            <p:spPr>
              <a:xfrm rot="5380717">
                <a:off x="363" y="3868"/>
                <a:ext cx="69" cy="12"/>
              </a:xfrm>
              <a:prstGeom prst="rect">
                <a:avLst/>
              </a:prstGeom>
              <a:solidFill>
                <a:schemeClr val="bg2"/>
              </a:solidFill>
              <a:ln w="9525">
                <a:noFill/>
              </a:ln>
            </p:spPr>
            <p:txBody>
              <a:bodyPr/>
              <a:p>
                <a:endParaRPr lang="zh-CN" altLang="en-US"/>
              </a:p>
            </p:txBody>
          </p:sp>
          <p:sp>
            <p:nvSpPr>
              <p:cNvPr id="182298" name="矩形 182297"/>
              <p:cNvSpPr/>
              <p:nvPr userDrawn="1"/>
            </p:nvSpPr>
            <p:spPr>
              <a:xfrm rot="5380717">
                <a:off x="332" y="3871"/>
                <a:ext cx="69" cy="12"/>
              </a:xfrm>
              <a:prstGeom prst="rect">
                <a:avLst/>
              </a:prstGeom>
              <a:solidFill>
                <a:schemeClr val="bg2"/>
              </a:solidFill>
              <a:ln w="9525">
                <a:noFill/>
              </a:ln>
            </p:spPr>
            <p:txBody>
              <a:bodyPr/>
              <a:p>
                <a:endParaRPr lang="zh-CN" altLang="en-US"/>
              </a:p>
            </p:txBody>
          </p:sp>
          <p:sp>
            <p:nvSpPr>
              <p:cNvPr id="182299" name="矩形 182298"/>
              <p:cNvSpPr/>
              <p:nvPr userDrawn="1"/>
            </p:nvSpPr>
            <p:spPr>
              <a:xfrm rot="5583200">
                <a:off x="302" y="3876"/>
                <a:ext cx="69" cy="12"/>
              </a:xfrm>
              <a:prstGeom prst="rect">
                <a:avLst/>
              </a:prstGeom>
              <a:solidFill>
                <a:schemeClr val="bg2"/>
              </a:solidFill>
              <a:ln w="9525">
                <a:noFill/>
              </a:ln>
            </p:spPr>
            <p:txBody>
              <a:bodyPr/>
              <a:p>
                <a:endParaRPr lang="zh-CN" altLang="en-US"/>
              </a:p>
            </p:txBody>
          </p:sp>
          <p:sp>
            <p:nvSpPr>
              <p:cNvPr id="182300" name="矩形 182299"/>
              <p:cNvSpPr/>
              <p:nvPr userDrawn="1"/>
            </p:nvSpPr>
            <p:spPr>
              <a:xfrm rot="5737625">
                <a:off x="270" y="3881"/>
                <a:ext cx="69" cy="12"/>
              </a:xfrm>
              <a:prstGeom prst="rect">
                <a:avLst/>
              </a:prstGeom>
              <a:solidFill>
                <a:schemeClr val="bg2"/>
              </a:solidFill>
              <a:ln w="9525">
                <a:noFill/>
              </a:ln>
            </p:spPr>
            <p:txBody>
              <a:bodyPr/>
              <a:p>
                <a:endParaRPr lang="zh-CN" altLang="en-US"/>
              </a:p>
            </p:txBody>
          </p:sp>
          <p:sp>
            <p:nvSpPr>
              <p:cNvPr id="182301" name="矩形 182300"/>
              <p:cNvSpPr/>
              <p:nvPr userDrawn="1"/>
            </p:nvSpPr>
            <p:spPr>
              <a:xfrm rot="4715477">
                <a:off x="516" y="3828"/>
                <a:ext cx="63" cy="12"/>
              </a:xfrm>
              <a:prstGeom prst="rect">
                <a:avLst/>
              </a:prstGeom>
              <a:solidFill>
                <a:schemeClr val="bg2"/>
              </a:solidFill>
              <a:ln w="9525">
                <a:noFill/>
              </a:ln>
            </p:spPr>
            <p:txBody>
              <a:bodyPr/>
              <a:p>
                <a:endParaRPr lang="zh-CN" altLang="en-US"/>
              </a:p>
            </p:txBody>
          </p:sp>
          <p:sp>
            <p:nvSpPr>
              <p:cNvPr id="182302" name="矩形 182301"/>
              <p:cNvSpPr/>
              <p:nvPr userDrawn="1"/>
            </p:nvSpPr>
            <p:spPr>
              <a:xfrm rot="4924949">
                <a:off x="486" y="3833"/>
                <a:ext cx="63" cy="12"/>
              </a:xfrm>
              <a:prstGeom prst="rect">
                <a:avLst/>
              </a:prstGeom>
              <a:solidFill>
                <a:schemeClr val="bg2"/>
              </a:solidFill>
              <a:ln w="9525">
                <a:noFill/>
              </a:ln>
            </p:spPr>
            <p:txBody>
              <a:bodyPr/>
              <a:p>
                <a:endParaRPr lang="zh-CN" altLang="en-US"/>
              </a:p>
            </p:txBody>
          </p:sp>
          <p:sp>
            <p:nvSpPr>
              <p:cNvPr id="182303" name="矩形 182302"/>
              <p:cNvSpPr/>
              <p:nvPr userDrawn="1"/>
            </p:nvSpPr>
            <p:spPr>
              <a:xfrm rot="4924949">
                <a:off x="456" y="3847"/>
                <a:ext cx="63" cy="12"/>
              </a:xfrm>
              <a:prstGeom prst="rect">
                <a:avLst/>
              </a:prstGeom>
              <a:solidFill>
                <a:schemeClr val="bg2"/>
              </a:solidFill>
              <a:ln w="9525">
                <a:noFill/>
              </a:ln>
            </p:spPr>
            <p:txBody>
              <a:bodyPr/>
              <a:p>
                <a:endParaRPr lang="zh-CN" altLang="en-US"/>
              </a:p>
            </p:txBody>
          </p:sp>
          <p:sp>
            <p:nvSpPr>
              <p:cNvPr id="182304" name="矩形 182303"/>
              <p:cNvSpPr/>
              <p:nvPr userDrawn="1"/>
            </p:nvSpPr>
            <p:spPr>
              <a:xfrm rot="5041352">
                <a:off x="426" y="3850"/>
                <a:ext cx="63" cy="12"/>
              </a:xfrm>
              <a:prstGeom prst="rect">
                <a:avLst/>
              </a:prstGeom>
              <a:solidFill>
                <a:schemeClr val="bg2"/>
              </a:solidFill>
              <a:ln w="9525">
                <a:noFill/>
              </a:ln>
            </p:spPr>
            <p:txBody>
              <a:bodyPr/>
              <a:p>
                <a:endParaRPr lang="zh-CN" altLang="en-US"/>
              </a:p>
            </p:txBody>
          </p:sp>
          <p:sp>
            <p:nvSpPr>
              <p:cNvPr id="182305" name="矩形 182304"/>
              <p:cNvSpPr/>
              <p:nvPr userDrawn="1"/>
            </p:nvSpPr>
            <p:spPr>
              <a:xfrm rot="3816889">
                <a:off x="664" y="3761"/>
                <a:ext cx="63" cy="12"/>
              </a:xfrm>
              <a:prstGeom prst="rect">
                <a:avLst/>
              </a:prstGeom>
              <a:solidFill>
                <a:schemeClr val="bg2"/>
              </a:solidFill>
              <a:ln w="9525">
                <a:noFill/>
              </a:ln>
            </p:spPr>
            <p:txBody>
              <a:bodyPr/>
              <a:p>
                <a:endParaRPr lang="zh-CN" altLang="en-US"/>
              </a:p>
            </p:txBody>
          </p:sp>
          <p:sp>
            <p:nvSpPr>
              <p:cNvPr id="182306" name="矩形 182305"/>
              <p:cNvSpPr/>
              <p:nvPr userDrawn="1"/>
            </p:nvSpPr>
            <p:spPr>
              <a:xfrm rot="3816889">
                <a:off x="634" y="3779"/>
                <a:ext cx="63" cy="12"/>
              </a:xfrm>
              <a:prstGeom prst="rect">
                <a:avLst/>
              </a:prstGeom>
              <a:solidFill>
                <a:schemeClr val="bg2"/>
              </a:solidFill>
              <a:ln w="9525">
                <a:noFill/>
              </a:ln>
            </p:spPr>
            <p:txBody>
              <a:bodyPr/>
              <a:p>
                <a:endParaRPr lang="zh-CN" altLang="en-US"/>
              </a:p>
            </p:txBody>
          </p:sp>
          <p:sp>
            <p:nvSpPr>
              <p:cNvPr id="182307" name="矩形 182306"/>
              <p:cNvSpPr/>
              <p:nvPr userDrawn="1"/>
            </p:nvSpPr>
            <p:spPr>
              <a:xfrm rot="4104184">
                <a:off x="605" y="3790"/>
                <a:ext cx="63" cy="12"/>
              </a:xfrm>
              <a:prstGeom prst="rect">
                <a:avLst/>
              </a:prstGeom>
              <a:solidFill>
                <a:schemeClr val="bg2"/>
              </a:solidFill>
              <a:ln w="9525">
                <a:noFill/>
              </a:ln>
            </p:spPr>
            <p:txBody>
              <a:bodyPr/>
              <a:p>
                <a:endParaRPr lang="zh-CN" altLang="en-US"/>
              </a:p>
            </p:txBody>
          </p:sp>
          <p:sp>
            <p:nvSpPr>
              <p:cNvPr id="182308" name="矩形 182307"/>
              <p:cNvSpPr/>
              <p:nvPr userDrawn="1"/>
            </p:nvSpPr>
            <p:spPr>
              <a:xfrm rot="4325343">
                <a:off x="575" y="3803"/>
                <a:ext cx="63" cy="12"/>
              </a:xfrm>
              <a:prstGeom prst="rect">
                <a:avLst/>
              </a:prstGeom>
              <a:solidFill>
                <a:schemeClr val="bg2"/>
              </a:solidFill>
              <a:ln w="9525">
                <a:noFill/>
              </a:ln>
            </p:spPr>
            <p:txBody>
              <a:bodyPr/>
              <a:p>
                <a:endParaRPr lang="zh-CN" altLang="en-US"/>
              </a:p>
            </p:txBody>
          </p:sp>
          <p:sp>
            <p:nvSpPr>
              <p:cNvPr id="182309" name="矩形 182308"/>
              <p:cNvSpPr/>
              <p:nvPr userDrawn="1"/>
            </p:nvSpPr>
            <p:spPr>
              <a:xfrm rot="3368036">
                <a:off x="799" y="3682"/>
                <a:ext cx="63" cy="12"/>
              </a:xfrm>
              <a:prstGeom prst="rect">
                <a:avLst/>
              </a:prstGeom>
              <a:solidFill>
                <a:schemeClr val="bg2"/>
              </a:solidFill>
              <a:ln w="9525">
                <a:noFill/>
              </a:ln>
            </p:spPr>
            <p:txBody>
              <a:bodyPr/>
              <a:p>
                <a:endParaRPr lang="zh-CN" altLang="en-US"/>
              </a:p>
            </p:txBody>
          </p:sp>
          <p:sp>
            <p:nvSpPr>
              <p:cNvPr id="182310" name="矩形 182309"/>
              <p:cNvSpPr/>
              <p:nvPr userDrawn="1"/>
            </p:nvSpPr>
            <p:spPr>
              <a:xfrm rot="3368036">
                <a:off x="772" y="3698"/>
                <a:ext cx="63" cy="12"/>
              </a:xfrm>
              <a:prstGeom prst="rect">
                <a:avLst/>
              </a:prstGeom>
              <a:solidFill>
                <a:schemeClr val="bg2"/>
              </a:solidFill>
              <a:ln w="9525">
                <a:noFill/>
              </a:ln>
            </p:spPr>
            <p:txBody>
              <a:bodyPr/>
              <a:p>
                <a:endParaRPr lang="zh-CN" altLang="en-US"/>
              </a:p>
            </p:txBody>
          </p:sp>
          <p:sp>
            <p:nvSpPr>
              <p:cNvPr id="182311" name="矩形 182310"/>
              <p:cNvSpPr/>
              <p:nvPr userDrawn="1"/>
            </p:nvSpPr>
            <p:spPr>
              <a:xfrm rot="3368036">
                <a:off x="745" y="3716"/>
                <a:ext cx="63" cy="12"/>
              </a:xfrm>
              <a:prstGeom prst="rect">
                <a:avLst/>
              </a:prstGeom>
              <a:solidFill>
                <a:schemeClr val="bg2"/>
              </a:solidFill>
              <a:ln w="9525">
                <a:noFill/>
              </a:ln>
            </p:spPr>
            <p:txBody>
              <a:bodyPr/>
              <a:p>
                <a:endParaRPr lang="zh-CN" altLang="en-US"/>
              </a:p>
            </p:txBody>
          </p:sp>
          <p:sp>
            <p:nvSpPr>
              <p:cNvPr id="182312" name="矩形 182311"/>
              <p:cNvSpPr/>
              <p:nvPr userDrawn="1"/>
            </p:nvSpPr>
            <p:spPr>
              <a:xfrm rot="3816889">
                <a:off x="717" y="3733"/>
                <a:ext cx="63" cy="12"/>
              </a:xfrm>
              <a:prstGeom prst="rect">
                <a:avLst/>
              </a:prstGeom>
              <a:solidFill>
                <a:schemeClr val="bg2"/>
              </a:solidFill>
              <a:ln w="9525">
                <a:noFill/>
              </a:ln>
            </p:spPr>
            <p:txBody>
              <a:bodyPr/>
              <a:p>
                <a:endParaRPr lang="zh-CN" altLang="en-US"/>
              </a:p>
            </p:txBody>
          </p:sp>
          <p:sp>
            <p:nvSpPr>
              <p:cNvPr id="182313" name="矩形 182312"/>
              <p:cNvSpPr/>
              <p:nvPr userDrawn="1"/>
            </p:nvSpPr>
            <p:spPr>
              <a:xfrm rot="2302266">
                <a:off x="923" y="3587"/>
                <a:ext cx="69" cy="12"/>
              </a:xfrm>
              <a:prstGeom prst="rect">
                <a:avLst/>
              </a:prstGeom>
              <a:solidFill>
                <a:schemeClr val="bg2"/>
              </a:solidFill>
              <a:ln w="9525">
                <a:noFill/>
              </a:ln>
            </p:spPr>
            <p:txBody>
              <a:bodyPr/>
              <a:p>
                <a:endParaRPr lang="zh-CN" altLang="en-US"/>
              </a:p>
            </p:txBody>
          </p:sp>
          <p:sp>
            <p:nvSpPr>
              <p:cNvPr id="182314" name="矩形 182313"/>
              <p:cNvSpPr/>
              <p:nvPr userDrawn="1"/>
            </p:nvSpPr>
            <p:spPr>
              <a:xfrm rot="2302266">
                <a:off x="899" y="3606"/>
                <a:ext cx="69" cy="12"/>
              </a:xfrm>
              <a:prstGeom prst="rect">
                <a:avLst/>
              </a:prstGeom>
              <a:solidFill>
                <a:schemeClr val="bg2"/>
              </a:solidFill>
              <a:ln w="9525">
                <a:noFill/>
              </a:ln>
            </p:spPr>
            <p:txBody>
              <a:bodyPr/>
              <a:p>
                <a:endParaRPr lang="zh-CN" altLang="en-US"/>
              </a:p>
            </p:txBody>
          </p:sp>
          <p:sp>
            <p:nvSpPr>
              <p:cNvPr id="182315" name="矩形 182314"/>
              <p:cNvSpPr/>
              <p:nvPr userDrawn="1"/>
            </p:nvSpPr>
            <p:spPr>
              <a:xfrm rot="2707562">
                <a:off x="876" y="3625"/>
                <a:ext cx="69" cy="12"/>
              </a:xfrm>
              <a:prstGeom prst="rect">
                <a:avLst/>
              </a:prstGeom>
              <a:solidFill>
                <a:schemeClr val="bg2"/>
              </a:solidFill>
              <a:ln w="9525">
                <a:noFill/>
              </a:ln>
            </p:spPr>
            <p:txBody>
              <a:bodyPr/>
              <a:p>
                <a:endParaRPr lang="zh-CN" altLang="en-US"/>
              </a:p>
            </p:txBody>
          </p:sp>
          <p:sp>
            <p:nvSpPr>
              <p:cNvPr id="182316" name="矩形 182315"/>
              <p:cNvSpPr/>
              <p:nvPr userDrawn="1"/>
            </p:nvSpPr>
            <p:spPr>
              <a:xfrm rot="2707562">
                <a:off x="850" y="3643"/>
                <a:ext cx="63" cy="12"/>
              </a:xfrm>
              <a:prstGeom prst="rect">
                <a:avLst/>
              </a:prstGeom>
              <a:solidFill>
                <a:schemeClr val="bg2"/>
              </a:solidFill>
              <a:ln w="9525">
                <a:noFill/>
              </a:ln>
            </p:spPr>
            <p:txBody>
              <a:bodyPr/>
              <a:p>
                <a:endParaRPr lang="zh-CN" altLang="en-US"/>
              </a:p>
            </p:txBody>
          </p:sp>
          <p:sp>
            <p:nvSpPr>
              <p:cNvPr id="182317" name="矩形 182316"/>
              <p:cNvSpPr/>
              <p:nvPr userDrawn="1"/>
            </p:nvSpPr>
            <p:spPr>
              <a:xfrm rot="1525830">
                <a:off x="1027" y="3473"/>
                <a:ext cx="69" cy="12"/>
              </a:xfrm>
              <a:prstGeom prst="rect">
                <a:avLst/>
              </a:prstGeom>
              <a:solidFill>
                <a:schemeClr val="bg2"/>
              </a:solidFill>
              <a:ln w="9525">
                <a:noFill/>
              </a:ln>
            </p:spPr>
            <p:txBody>
              <a:bodyPr/>
              <a:p>
                <a:endParaRPr lang="zh-CN" altLang="en-US"/>
              </a:p>
            </p:txBody>
          </p:sp>
          <p:sp>
            <p:nvSpPr>
              <p:cNvPr id="182318" name="矩形 182317"/>
              <p:cNvSpPr/>
              <p:nvPr userDrawn="1"/>
            </p:nvSpPr>
            <p:spPr>
              <a:xfrm rot="1525830">
                <a:off x="1009" y="3497"/>
                <a:ext cx="69" cy="12"/>
              </a:xfrm>
              <a:prstGeom prst="rect">
                <a:avLst/>
              </a:prstGeom>
              <a:solidFill>
                <a:schemeClr val="bg2"/>
              </a:solidFill>
              <a:ln w="9525">
                <a:noFill/>
              </a:ln>
            </p:spPr>
            <p:txBody>
              <a:bodyPr/>
              <a:p>
                <a:endParaRPr lang="zh-CN" altLang="en-US"/>
              </a:p>
            </p:txBody>
          </p:sp>
          <p:sp>
            <p:nvSpPr>
              <p:cNvPr id="182319" name="矩形 182318"/>
              <p:cNvSpPr/>
              <p:nvPr userDrawn="1"/>
            </p:nvSpPr>
            <p:spPr>
              <a:xfrm rot="1788117">
                <a:off x="990" y="3519"/>
                <a:ext cx="69" cy="12"/>
              </a:xfrm>
              <a:prstGeom prst="rect">
                <a:avLst/>
              </a:prstGeom>
              <a:solidFill>
                <a:schemeClr val="bg2"/>
              </a:solidFill>
              <a:ln w="9525">
                <a:noFill/>
              </a:ln>
            </p:spPr>
            <p:txBody>
              <a:bodyPr/>
              <a:p>
                <a:endParaRPr lang="zh-CN" altLang="en-US"/>
              </a:p>
            </p:txBody>
          </p:sp>
          <p:sp>
            <p:nvSpPr>
              <p:cNvPr id="182320" name="矩形 182319"/>
              <p:cNvSpPr/>
              <p:nvPr userDrawn="1"/>
            </p:nvSpPr>
            <p:spPr>
              <a:xfrm rot="1788117">
                <a:off x="969" y="3544"/>
                <a:ext cx="69" cy="12"/>
              </a:xfrm>
              <a:prstGeom prst="rect">
                <a:avLst/>
              </a:prstGeom>
              <a:solidFill>
                <a:schemeClr val="bg2"/>
              </a:solidFill>
              <a:ln w="9525">
                <a:noFill/>
              </a:ln>
            </p:spPr>
            <p:txBody>
              <a:bodyPr/>
              <a:p>
                <a:endParaRPr lang="zh-CN" altLang="en-US"/>
              </a:p>
            </p:txBody>
          </p:sp>
          <p:sp>
            <p:nvSpPr>
              <p:cNvPr id="182321" name="矩形 182320"/>
              <p:cNvSpPr/>
              <p:nvPr userDrawn="1"/>
            </p:nvSpPr>
            <p:spPr>
              <a:xfrm rot="841630">
                <a:off x="1113" y="3355"/>
                <a:ext cx="75" cy="12"/>
              </a:xfrm>
              <a:prstGeom prst="rect">
                <a:avLst/>
              </a:prstGeom>
              <a:solidFill>
                <a:schemeClr val="bg2"/>
              </a:solidFill>
              <a:ln w="9525">
                <a:noFill/>
              </a:ln>
            </p:spPr>
            <p:txBody>
              <a:bodyPr/>
              <a:p>
                <a:endParaRPr lang="zh-CN" altLang="en-US"/>
              </a:p>
            </p:txBody>
          </p:sp>
          <p:sp>
            <p:nvSpPr>
              <p:cNvPr id="182322" name="矩形 182321"/>
              <p:cNvSpPr/>
              <p:nvPr userDrawn="1"/>
            </p:nvSpPr>
            <p:spPr>
              <a:xfrm rot="841630">
                <a:off x="1100" y="3378"/>
                <a:ext cx="69" cy="12"/>
              </a:xfrm>
              <a:prstGeom prst="rect">
                <a:avLst/>
              </a:prstGeom>
              <a:solidFill>
                <a:schemeClr val="bg2"/>
              </a:solidFill>
              <a:ln w="9525">
                <a:noFill/>
              </a:ln>
            </p:spPr>
            <p:txBody>
              <a:bodyPr/>
              <a:p>
                <a:endParaRPr lang="zh-CN" altLang="en-US"/>
              </a:p>
            </p:txBody>
          </p:sp>
          <p:sp>
            <p:nvSpPr>
              <p:cNvPr id="182323" name="矩形 182322"/>
              <p:cNvSpPr/>
              <p:nvPr userDrawn="1"/>
            </p:nvSpPr>
            <p:spPr>
              <a:xfrm rot="1308689">
                <a:off x="1086" y="3404"/>
                <a:ext cx="69" cy="12"/>
              </a:xfrm>
              <a:prstGeom prst="rect">
                <a:avLst/>
              </a:prstGeom>
              <a:solidFill>
                <a:schemeClr val="bg2"/>
              </a:solidFill>
              <a:ln w="9525">
                <a:noFill/>
              </a:ln>
            </p:spPr>
            <p:txBody>
              <a:bodyPr/>
              <a:p>
                <a:endParaRPr lang="zh-CN" altLang="en-US"/>
              </a:p>
            </p:txBody>
          </p:sp>
          <p:sp>
            <p:nvSpPr>
              <p:cNvPr id="182324" name="矩形 182323"/>
              <p:cNvSpPr/>
              <p:nvPr userDrawn="1"/>
            </p:nvSpPr>
            <p:spPr>
              <a:xfrm rot="1308689">
                <a:off x="1064" y="3425"/>
                <a:ext cx="69" cy="12"/>
              </a:xfrm>
              <a:prstGeom prst="rect">
                <a:avLst/>
              </a:prstGeom>
              <a:solidFill>
                <a:schemeClr val="bg2"/>
              </a:solidFill>
              <a:ln w="9525">
                <a:noFill/>
              </a:ln>
            </p:spPr>
            <p:txBody>
              <a:bodyPr/>
              <a:p>
                <a:endParaRPr lang="zh-CN" altLang="en-US"/>
              </a:p>
            </p:txBody>
          </p:sp>
          <p:sp>
            <p:nvSpPr>
              <p:cNvPr id="182325" name="矩形 182324"/>
              <p:cNvSpPr/>
              <p:nvPr userDrawn="1"/>
            </p:nvSpPr>
            <p:spPr>
              <a:xfrm rot="469913">
                <a:off x="1172" y="3225"/>
                <a:ext cx="81" cy="12"/>
              </a:xfrm>
              <a:prstGeom prst="rect">
                <a:avLst/>
              </a:prstGeom>
              <a:solidFill>
                <a:schemeClr val="bg2"/>
              </a:solidFill>
              <a:ln w="9525">
                <a:noFill/>
              </a:ln>
            </p:spPr>
            <p:txBody>
              <a:bodyPr/>
              <a:p>
                <a:endParaRPr lang="zh-CN" altLang="en-US"/>
              </a:p>
            </p:txBody>
          </p:sp>
          <p:sp>
            <p:nvSpPr>
              <p:cNvPr id="182326" name="矩形 182325"/>
              <p:cNvSpPr/>
              <p:nvPr userDrawn="1"/>
            </p:nvSpPr>
            <p:spPr>
              <a:xfrm rot="559869">
                <a:off x="1162" y="3250"/>
                <a:ext cx="81" cy="12"/>
              </a:xfrm>
              <a:prstGeom prst="rect">
                <a:avLst/>
              </a:prstGeom>
              <a:solidFill>
                <a:schemeClr val="bg2"/>
              </a:solidFill>
              <a:ln w="9525">
                <a:noFill/>
              </a:ln>
            </p:spPr>
            <p:txBody>
              <a:bodyPr/>
              <a:p>
                <a:endParaRPr lang="zh-CN" altLang="en-US"/>
              </a:p>
            </p:txBody>
          </p:sp>
          <p:sp>
            <p:nvSpPr>
              <p:cNvPr id="182327" name="矩形 182326"/>
              <p:cNvSpPr/>
              <p:nvPr userDrawn="1"/>
            </p:nvSpPr>
            <p:spPr>
              <a:xfrm rot="734079">
                <a:off x="1154" y="3276"/>
                <a:ext cx="81" cy="12"/>
              </a:xfrm>
              <a:prstGeom prst="rect">
                <a:avLst/>
              </a:prstGeom>
              <a:solidFill>
                <a:schemeClr val="bg2"/>
              </a:solidFill>
              <a:ln w="9525">
                <a:noFill/>
              </a:ln>
            </p:spPr>
            <p:txBody>
              <a:bodyPr/>
              <a:p>
                <a:endParaRPr lang="zh-CN" altLang="en-US"/>
              </a:p>
            </p:txBody>
          </p:sp>
          <p:sp>
            <p:nvSpPr>
              <p:cNvPr id="182328" name="矩形 182327"/>
              <p:cNvSpPr/>
              <p:nvPr userDrawn="1"/>
            </p:nvSpPr>
            <p:spPr>
              <a:xfrm rot="734079">
                <a:off x="1141" y="3304"/>
                <a:ext cx="75" cy="12"/>
              </a:xfrm>
              <a:prstGeom prst="rect">
                <a:avLst/>
              </a:prstGeom>
              <a:solidFill>
                <a:schemeClr val="bg2"/>
              </a:solidFill>
              <a:ln w="9525">
                <a:noFill/>
              </a:ln>
            </p:spPr>
            <p:txBody>
              <a:bodyPr/>
              <a:p>
                <a:endParaRPr lang="zh-CN" altLang="en-US"/>
              </a:p>
            </p:txBody>
          </p:sp>
          <p:sp>
            <p:nvSpPr>
              <p:cNvPr id="182329" name="矩形 182328"/>
              <p:cNvSpPr/>
              <p:nvPr userDrawn="1"/>
            </p:nvSpPr>
            <p:spPr>
              <a:xfrm rot="-293905">
                <a:off x="1211" y="3096"/>
                <a:ext cx="81" cy="12"/>
              </a:xfrm>
              <a:prstGeom prst="rect">
                <a:avLst/>
              </a:prstGeom>
              <a:solidFill>
                <a:schemeClr val="bg2"/>
              </a:solidFill>
              <a:ln w="9525">
                <a:noFill/>
              </a:ln>
            </p:spPr>
            <p:txBody>
              <a:bodyPr/>
              <a:p>
                <a:endParaRPr lang="zh-CN" altLang="en-US"/>
              </a:p>
            </p:txBody>
          </p:sp>
          <p:sp>
            <p:nvSpPr>
              <p:cNvPr id="182330" name="矩形 182329"/>
              <p:cNvSpPr/>
              <p:nvPr userDrawn="1"/>
            </p:nvSpPr>
            <p:spPr>
              <a:xfrm rot="-8">
                <a:off x="1201" y="3122"/>
                <a:ext cx="81" cy="12"/>
              </a:xfrm>
              <a:prstGeom prst="rect">
                <a:avLst/>
              </a:prstGeom>
              <a:solidFill>
                <a:schemeClr val="bg2"/>
              </a:solidFill>
              <a:ln w="9525">
                <a:noFill/>
              </a:ln>
            </p:spPr>
            <p:txBody>
              <a:bodyPr/>
              <a:p>
                <a:endParaRPr lang="zh-CN" altLang="en-US"/>
              </a:p>
            </p:txBody>
          </p:sp>
          <p:sp>
            <p:nvSpPr>
              <p:cNvPr id="182331" name="矩形 182330"/>
              <p:cNvSpPr/>
              <p:nvPr userDrawn="1"/>
            </p:nvSpPr>
            <p:spPr>
              <a:xfrm rot="-8">
                <a:off x="1200" y="3147"/>
                <a:ext cx="81" cy="12"/>
              </a:xfrm>
              <a:prstGeom prst="rect">
                <a:avLst/>
              </a:prstGeom>
              <a:solidFill>
                <a:schemeClr val="bg2"/>
              </a:solidFill>
              <a:ln w="9525">
                <a:noFill/>
              </a:ln>
            </p:spPr>
            <p:txBody>
              <a:bodyPr/>
              <a:p>
                <a:endParaRPr lang="zh-CN" altLang="en-US"/>
              </a:p>
            </p:txBody>
          </p:sp>
          <p:sp>
            <p:nvSpPr>
              <p:cNvPr id="182332" name="矩形 182331"/>
              <p:cNvSpPr/>
              <p:nvPr userDrawn="1"/>
            </p:nvSpPr>
            <p:spPr>
              <a:xfrm rot="214188">
                <a:off x="1189" y="3173"/>
                <a:ext cx="81" cy="12"/>
              </a:xfrm>
              <a:prstGeom prst="rect">
                <a:avLst/>
              </a:prstGeom>
              <a:solidFill>
                <a:schemeClr val="bg2"/>
              </a:solidFill>
              <a:ln w="9525">
                <a:noFill/>
              </a:ln>
            </p:spPr>
            <p:txBody>
              <a:bodyPr/>
              <a:p>
                <a:endParaRPr lang="zh-CN" altLang="en-US"/>
              </a:p>
            </p:txBody>
          </p:sp>
          <p:sp>
            <p:nvSpPr>
              <p:cNvPr id="182333" name="矩形 182332"/>
              <p:cNvSpPr/>
              <p:nvPr userDrawn="1"/>
            </p:nvSpPr>
            <p:spPr>
              <a:xfrm rot="-682388">
                <a:off x="1219" y="2965"/>
                <a:ext cx="86" cy="12"/>
              </a:xfrm>
              <a:prstGeom prst="rect">
                <a:avLst/>
              </a:prstGeom>
              <a:solidFill>
                <a:schemeClr val="bg2"/>
              </a:solidFill>
              <a:ln w="9525">
                <a:noFill/>
              </a:ln>
            </p:spPr>
            <p:txBody>
              <a:bodyPr/>
              <a:p>
                <a:endParaRPr lang="zh-CN" altLang="en-US"/>
              </a:p>
            </p:txBody>
          </p:sp>
          <p:sp>
            <p:nvSpPr>
              <p:cNvPr id="182334" name="矩形 182333"/>
              <p:cNvSpPr/>
              <p:nvPr userDrawn="1"/>
            </p:nvSpPr>
            <p:spPr>
              <a:xfrm rot="-480400">
                <a:off x="1220" y="2991"/>
                <a:ext cx="86" cy="12"/>
              </a:xfrm>
              <a:prstGeom prst="rect">
                <a:avLst/>
              </a:prstGeom>
              <a:solidFill>
                <a:schemeClr val="bg2"/>
              </a:solidFill>
              <a:ln w="9525">
                <a:noFill/>
              </a:ln>
            </p:spPr>
            <p:txBody>
              <a:bodyPr/>
              <a:p>
                <a:endParaRPr lang="zh-CN" altLang="en-US"/>
              </a:p>
            </p:txBody>
          </p:sp>
          <p:sp>
            <p:nvSpPr>
              <p:cNvPr id="182335" name="矩形 182334"/>
              <p:cNvSpPr/>
              <p:nvPr userDrawn="1"/>
            </p:nvSpPr>
            <p:spPr>
              <a:xfrm rot="-480400">
                <a:off x="1220" y="3015"/>
                <a:ext cx="86" cy="12"/>
              </a:xfrm>
              <a:prstGeom prst="rect">
                <a:avLst/>
              </a:prstGeom>
              <a:solidFill>
                <a:schemeClr val="bg2"/>
              </a:solidFill>
              <a:ln w="9525">
                <a:noFill/>
              </a:ln>
            </p:spPr>
            <p:txBody>
              <a:bodyPr/>
              <a:p>
                <a:endParaRPr lang="zh-CN" altLang="en-US"/>
              </a:p>
            </p:txBody>
          </p:sp>
          <p:sp>
            <p:nvSpPr>
              <p:cNvPr id="182336" name="矩形 182335"/>
              <p:cNvSpPr/>
              <p:nvPr userDrawn="1"/>
            </p:nvSpPr>
            <p:spPr>
              <a:xfrm rot="-270546">
                <a:off x="1219" y="3041"/>
                <a:ext cx="81" cy="12"/>
              </a:xfrm>
              <a:prstGeom prst="rect">
                <a:avLst/>
              </a:prstGeom>
              <a:solidFill>
                <a:schemeClr val="bg2"/>
              </a:solidFill>
              <a:ln w="9525">
                <a:noFill/>
              </a:ln>
            </p:spPr>
            <p:txBody>
              <a:bodyPr/>
              <a:p>
                <a:endParaRPr lang="zh-CN" altLang="en-US"/>
              </a:p>
            </p:txBody>
          </p:sp>
          <p:sp>
            <p:nvSpPr>
              <p:cNvPr id="182337" name="矩形 182336"/>
              <p:cNvSpPr/>
              <p:nvPr userDrawn="1"/>
            </p:nvSpPr>
            <p:spPr>
              <a:xfrm rot="-1132286">
                <a:off x="1207" y="2843"/>
                <a:ext cx="86" cy="12"/>
              </a:xfrm>
              <a:prstGeom prst="rect">
                <a:avLst/>
              </a:prstGeom>
              <a:solidFill>
                <a:schemeClr val="bg2"/>
              </a:solidFill>
              <a:ln w="9525">
                <a:noFill/>
              </a:ln>
            </p:spPr>
            <p:txBody>
              <a:bodyPr/>
              <a:p>
                <a:endParaRPr lang="zh-CN" altLang="en-US"/>
              </a:p>
            </p:txBody>
          </p:sp>
          <p:sp>
            <p:nvSpPr>
              <p:cNvPr id="182338" name="矩形 182337"/>
              <p:cNvSpPr/>
              <p:nvPr userDrawn="1"/>
            </p:nvSpPr>
            <p:spPr>
              <a:xfrm rot="-969272">
                <a:off x="1213" y="2864"/>
                <a:ext cx="86" cy="12"/>
              </a:xfrm>
              <a:prstGeom prst="rect">
                <a:avLst/>
              </a:prstGeom>
              <a:solidFill>
                <a:schemeClr val="bg2"/>
              </a:solidFill>
              <a:ln w="9525">
                <a:noFill/>
              </a:ln>
            </p:spPr>
            <p:txBody>
              <a:bodyPr/>
              <a:p>
                <a:endParaRPr lang="zh-CN" altLang="en-US"/>
              </a:p>
            </p:txBody>
          </p:sp>
          <p:sp>
            <p:nvSpPr>
              <p:cNvPr id="182339" name="矩形 182338"/>
              <p:cNvSpPr/>
              <p:nvPr userDrawn="1"/>
            </p:nvSpPr>
            <p:spPr>
              <a:xfrm rot="-969272">
                <a:off x="1216" y="2888"/>
                <a:ext cx="86" cy="12"/>
              </a:xfrm>
              <a:prstGeom prst="rect">
                <a:avLst/>
              </a:prstGeom>
              <a:solidFill>
                <a:schemeClr val="bg2"/>
              </a:solidFill>
              <a:ln w="9525">
                <a:noFill/>
              </a:ln>
            </p:spPr>
            <p:txBody>
              <a:bodyPr/>
              <a:p>
                <a:endParaRPr lang="zh-CN" altLang="en-US"/>
              </a:p>
            </p:txBody>
          </p:sp>
          <p:sp>
            <p:nvSpPr>
              <p:cNvPr id="182340" name="矩形 182339"/>
              <p:cNvSpPr/>
              <p:nvPr userDrawn="1"/>
            </p:nvSpPr>
            <p:spPr>
              <a:xfrm rot="-806259">
                <a:off x="1219" y="2915"/>
                <a:ext cx="86" cy="12"/>
              </a:xfrm>
              <a:prstGeom prst="rect">
                <a:avLst/>
              </a:prstGeom>
              <a:solidFill>
                <a:schemeClr val="bg2"/>
              </a:solidFill>
              <a:ln w="9525">
                <a:noFill/>
              </a:ln>
            </p:spPr>
            <p:txBody>
              <a:bodyPr/>
              <a:p>
                <a:endParaRPr lang="zh-CN" altLang="en-US"/>
              </a:p>
            </p:txBody>
          </p:sp>
          <p:sp>
            <p:nvSpPr>
              <p:cNvPr id="182341" name="矩形 182340"/>
              <p:cNvSpPr/>
              <p:nvPr userDrawn="1"/>
            </p:nvSpPr>
            <p:spPr>
              <a:xfrm rot="-1543941">
                <a:off x="1165" y="2727"/>
                <a:ext cx="86" cy="12"/>
              </a:xfrm>
              <a:prstGeom prst="rect">
                <a:avLst/>
              </a:prstGeom>
              <a:solidFill>
                <a:schemeClr val="bg2"/>
              </a:solidFill>
              <a:ln w="9525">
                <a:noFill/>
              </a:ln>
            </p:spPr>
            <p:txBody>
              <a:bodyPr/>
              <a:p>
                <a:endParaRPr lang="zh-CN" altLang="en-US"/>
              </a:p>
            </p:txBody>
          </p:sp>
          <p:sp>
            <p:nvSpPr>
              <p:cNvPr id="182342" name="矩形 182341"/>
              <p:cNvSpPr/>
              <p:nvPr userDrawn="1"/>
            </p:nvSpPr>
            <p:spPr>
              <a:xfrm rot="-1341953">
                <a:off x="1176" y="2752"/>
                <a:ext cx="86" cy="12"/>
              </a:xfrm>
              <a:prstGeom prst="rect">
                <a:avLst/>
              </a:prstGeom>
              <a:solidFill>
                <a:schemeClr val="bg2"/>
              </a:solidFill>
              <a:ln w="9525">
                <a:noFill/>
              </a:ln>
            </p:spPr>
            <p:txBody>
              <a:bodyPr/>
              <a:p>
                <a:endParaRPr lang="zh-CN" altLang="en-US"/>
              </a:p>
            </p:txBody>
          </p:sp>
          <p:sp>
            <p:nvSpPr>
              <p:cNvPr id="182343" name="矩形 182342"/>
              <p:cNvSpPr/>
              <p:nvPr userDrawn="1"/>
            </p:nvSpPr>
            <p:spPr>
              <a:xfrm rot="-1341953">
                <a:off x="1184" y="2775"/>
                <a:ext cx="86" cy="12"/>
              </a:xfrm>
              <a:prstGeom prst="rect">
                <a:avLst/>
              </a:prstGeom>
              <a:solidFill>
                <a:schemeClr val="bg2"/>
              </a:solidFill>
              <a:ln w="9525">
                <a:noFill/>
              </a:ln>
            </p:spPr>
            <p:txBody>
              <a:bodyPr/>
              <a:p>
                <a:endParaRPr lang="zh-CN" altLang="en-US"/>
              </a:p>
            </p:txBody>
          </p:sp>
          <p:sp>
            <p:nvSpPr>
              <p:cNvPr id="182344" name="矩形 182343"/>
              <p:cNvSpPr/>
              <p:nvPr userDrawn="1"/>
            </p:nvSpPr>
            <p:spPr>
              <a:xfrm rot="-1341953">
                <a:off x="1194" y="2795"/>
                <a:ext cx="86" cy="12"/>
              </a:xfrm>
              <a:prstGeom prst="rect">
                <a:avLst/>
              </a:prstGeom>
              <a:solidFill>
                <a:schemeClr val="bg2"/>
              </a:solidFill>
              <a:ln w="9525">
                <a:noFill/>
              </a:ln>
            </p:spPr>
            <p:txBody>
              <a:bodyPr/>
              <a:p>
                <a:endParaRPr lang="zh-CN" altLang="en-US"/>
              </a:p>
            </p:txBody>
          </p:sp>
          <p:sp>
            <p:nvSpPr>
              <p:cNvPr id="182345" name="矩形 182344"/>
              <p:cNvSpPr/>
              <p:nvPr userDrawn="1"/>
            </p:nvSpPr>
            <p:spPr>
              <a:xfrm rot="-1928746">
                <a:off x="1101" y="2628"/>
                <a:ext cx="86" cy="12"/>
              </a:xfrm>
              <a:prstGeom prst="rect">
                <a:avLst/>
              </a:prstGeom>
              <a:solidFill>
                <a:schemeClr val="bg2"/>
              </a:solidFill>
              <a:ln w="9525">
                <a:noFill/>
              </a:ln>
            </p:spPr>
            <p:txBody>
              <a:bodyPr/>
              <a:p>
                <a:endParaRPr lang="zh-CN" altLang="en-US"/>
              </a:p>
            </p:txBody>
          </p:sp>
          <p:sp>
            <p:nvSpPr>
              <p:cNvPr id="182346" name="矩形 182345"/>
              <p:cNvSpPr/>
              <p:nvPr userDrawn="1"/>
            </p:nvSpPr>
            <p:spPr>
              <a:xfrm rot="-1844175">
                <a:off x="1114" y="2645"/>
                <a:ext cx="86" cy="12"/>
              </a:xfrm>
              <a:prstGeom prst="rect">
                <a:avLst/>
              </a:prstGeom>
              <a:solidFill>
                <a:schemeClr val="bg2"/>
              </a:solidFill>
              <a:ln w="9525">
                <a:noFill/>
              </a:ln>
            </p:spPr>
            <p:txBody>
              <a:bodyPr/>
              <a:p>
                <a:endParaRPr lang="zh-CN" altLang="en-US"/>
              </a:p>
            </p:txBody>
          </p:sp>
          <p:sp>
            <p:nvSpPr>
              <p:cNvPr id="182347" name="矩形 182346"/>
              <p:cNvSpPr/>
              <p:nvPr userDrawn="1"/>
            </p:nvSpPr>
            <p:spPr>
              <a:xfrm rot="-1752383">
                <a:off x="1129" y="2667"/>
                <a:ext cx="86" cy="12"/>
              </a:xfrm>
              <a:prstGeom prst="rect">
                <a:avLst/>
              </a:prstGeom>
              <a:solidFill>
                <a:schemeClr val="bg2"/>
              </a:solidFill>
              <a:ln w="9525">
                <a:noFill/>
              </a:ln>
            </p:spPr>
            <p:txBody>
              <a:bodyPr/>
              <a:p>
                <a:endParaRPr lang="zh-CN" altLang="en-US"/>
              </a:p>
            </p:txBody>
          </p:sp>
          <p:sp>
            <p:nvSpPr>
              <p:cNvPr id="182348" name="矩形 182347"/>
              <p:cNvSpPr/>
              <p:nvPr userDrawn="1"/>
            </p:nvSpPr>
            <p:spPr>
              <a:xfrm rot="-1752383">
                <a:off x="1142" y="2684"/>
                <a:ext cx="86" cy="12"/>
              </a:xfrm>
              <a:prstGeom prst="rect">
                <a:avLst/>
              </a:prstGeom>
              <a:solidFill>
                <a:schemeClr val="bg2"/>
              </a:solidFill>
              <a:ln w="9525">
                <a:noFill/>
              </a:ln>
            </p:spPr>
            <p:txBody>
              <a:bodyPr/>
              <a:p>
                <a:endParaRPr lang="zh-CN" altLang="en-US"/>
              </a:p>
            </p:txBody>
          </p:sp>
          <p:sp>
            <p:nvSpPr>
              <p:cNvPr id="182349" name="矩形 182348"/>
              <p:cNvSpPr/>
              <p:nvPr userDrawn="1"/>
            </p:nvSpPr>
            <p:spPr>
              <a:xfrm rot="-2466736">
                <a:off x="1014" y="2538"/>
                <a:ext cx="86" cy="12"/>
              </a:xfrm>
              <a:prstGeom prst="rect">
                <a:avLst/>
              </a:prstGeom>
              <a:solidFill>
                <a:schemeClr val="bg2"/>
              </a:solidFill>
              <a:ln w="9525">
                <a:noFill/>
              </a:ln>
            </p:spPr>
            <p:txBody>
              <a:bodyPr/>
              <a:p>
                <a:endParaRPr lang="zh-CN" altLang="en-US"/>
              </a:p>
            </p:txBody>
          </p:sp>
          <p:sp>
            <p:nvSpPr>
              <p:cNvPr id="182350" name="矩形 182349"/>
              <p:cNvSpPr/>
              <p:nvPr userDrawn="1"/>
            </p:nvSpPr>
            <p:spPr>
              <a:xfrm rot="-2466736">
                <a:off x="1035" y="2557"/>
                <a:ext cx="86" cy="12"/>
              </a:xfrm>
              <a:prstGeom prst="rect">
                <a:avLst/>
              </a:prstGeom>
              <a:solidFill>
                <a:schemeClr val="bg2"/>
              </a:solidFill>
              <a:ln w="9525">
                <a:noFill/>
              </a:ln>
            </p:spPr>
            <p:txBody>
              <a:bodyPr/>
              <a:p>
                <a:endParaRPr lang="zh-CN" altLang="en-US"/>
              </a:p>
            </p:txBody>
          </p:sp>
          <p:sp>
            <p:nvSpPr>
              <p:cNvPr id="182351" name="矩形 182350"/>
              <p:cNvSpPr/>
              <p:nvPr userDrawn="1"/>
            </p:nvSpPr>
            <p:spPr>
              <a:xfrm rot="-2466736">
                <a:off x="1050" y="2574"/>
                <a:ext cx="86" cy="12"/>
              </a:xfrm>
              <a:prstGeom prst="rect">
                <a:avLst/>
              </a:prstGeom>
              <a:solidFill>
                <a:schemeClr val="bg2"/>
              </a:solidFill>
              <a:ln w="9525">
                <a:noFill/>
              </a:ln>
            </p:spPr>
            <p:txBody>
              <a:bodyPr/>
              <a:p>
                <a:endParaRPr lang="zh-CN" altLang="en-US"/>
              </a:p>
            </p:txBody>
          </p:sp>
          <p:sp>
            <p:nvSpPr>
              <p:cNvPr id="182352" name="矩形 182351"/>
              <p:cNvSpPr/>
              <p:nvPr userDrawn="1"/>
            </p:nvSpPr>
            <p:spPr>
              <a:xfrm rot="-2342866">
                <a:off x="1068" y="2590"/>
                <a:ext cx="86" cy="12"/>
              </a:xfrm>
              <a:prstGeom prst="rect">
                <a:avLst/>
              </a:prstGeom>
              <a:solidFill>
                <a:schemeClr val="bg2"/>
              </a:solidFill>
              <a:ln w="9525">
                <a:noFill/>
              </a:ln>
            </p:spPr>
            <p:txBody>
              <a:bodyPr/>
              <a:p>
                <a:endParaRPr lang="zh-CN" altLang="en-US"/>
              </a:p>
            </p:txBody>
          </p:sp>
          <p:sp>
            <p:nvSpPr>
              <p:cNvPr id="182353" name="任意多边形 182352"/>
              <p:cNvSpPr/>
              <p:nvPr userDrawn="1"/>
            </p:nvSpPr>
            <p:spPr>
              <a:xfrm>
                <a:off x="486" y="2563"/>
                <a:ext cx="180" cy="151"/>
              </a:xfrm>
              <a:custGeom>
                <a:avLst/>
                <a:gdLst/>
                <a:ahLst/>
                <a:cxnLst/>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ln>
            </p:spPr>
            <p:txBody>
              <a:bodyPr/>
              <a:p>
                <a:endParaRPr lang="zh-CN" altLang="en-US"/>
              </a:p>
            </p:txBody>
          </p:sp>
          <p:sp>
            <p:nvSpPr>
              <p:cNvPr id="182354" name="矩形 182353"/>
              <p:cNvSpPr/>
              <p:nvPr userDrawn="1"/>
            </p:nvSpPr>
            <p:spPr>
              <a:xfrm rot="6575641">
                <a:off x="-217" y="3138"/>
                <a:ext cx="1226" cy="12"/>
              </a:xfrm>
              <a:prstGeom prst="rect">
                <a:avLst/>
              </a:prstGeom>
              <a:solidFill>
                <a:schemeClr val="bg2"/>
              </a:solidFill>
              <a:ln w="9525">
                <a:noFill/>
              </a:ln>
            </p:spPr>
            <p:txBody>
              <a:bodyPr/>
              <a:p>
                <a:endParaRPr lang="zh-CN" altLang="en-US"/>
              </a:p>
            </p:txBody>
          </p:sp>
          <p:sp>
            <p:nvSpPr>
              <p:cNvPr id="182355" name="矩形 182354"/>
              <p:cNvSpPr/>
              <p:nvPr userDrawn="1"/>
            </p:nvSpPr>
            <p:spPr>
              <a:xfrm rot="238799">
                <a:off x="4" y="3146"/>
                <a:ext cx="1031" cy="12"/>
              </a:xfrm>
              <a:prstGeom prst="rect">
                <a:avLst/>
              </a:prstGeom>
              <a:solidFill>
                <a:schemeClr val="bg2"/>
              </a:solidFill>
              <a:ln w="9525">
                <a:noFill/>
              </a:ln>
            </p:spPr>
            <p:txBody>
              <a:bodyPr/>
              <a:p>
                <a:endParaRPr lang="zh-CN" altLang="en-US"/>
              </a:p>
            </p:txBody>
          </p:sp>
          <p:sp>
            <p:nvSpPr>
              <p:cNvPr id="182356" name="矩形 182355"/>
              <p:cNvSpPr/>
              <p:nvPr userDrawn="1"/>
            </p:nvSpPr>
            <p:spPr>
              <a:xfrm rot="-2957028">
                <a:off x="907" y="2472"/>
                <a:ext cx="81" cy="12"/>
              </a:xfrm>
              <a:prstGeom prst="rect">
                <a:avLst/>
              </a:prstGeom>
              <a:solidFill>
                <a:schemeClr val="bg2"/>
              </a:solidFill>
              <a:ln w="9525">
                <a:noFill/>
              </a:ln>
            </p:spPr>
            <p:txBody>
              <a:bodyPr/>
              <a:p>
                <a:endParaRPr lang="zh-CN" altLang="en-US"/>
              </a:p>
            </p:txBody>
          </p:sp>
          <p:sp>
            <p:nvSpPr>
              <p:cNvPr id="182357" name="矩形 182356"/>
              <p:cNvSpPr/>
              <p:nvPr userDrawn="1"/>
            </p:nvSpPr>
            <p:spPr>
              <a:xfrm rot="-2957028">
                <a:off x="930" y="2485"/>
                <a:ext cx="81" cy="12"/>
              </a:xfrm>
              <a:prstGeom prst="rect">
                <a:avLst/>
              </a:prstGeom>
              <a:solidFill>
                <a:schemeClr val="bg2"/>
              </a:solidFill>
              <a:ln w="9525">
                <a:noFill/>
              </a:ln>
            </p:spPr>
            <p:txBody>
              <a:bodyPr/>
              <a:p>
                <a:endParaRPr lang="zh-CN" altLang="en-US"/>
              </a:p>
            </p:txBody>
          </p:sp>
          <p:sp>
            <p:nvSpPr>
              <p:cNvPr id="182358" name="矩形 182357"/>
              <p:cNvSpPr/>
              <p:nvPr userDrawn="1"/>
            </p:nvSpPr>
            <p:spPr>
              <a:xfrm rot="-2957028">
                <a:off x="954" y="2497"/>
                <a:ext cx="86" cy="12"/>
              </a:xfrm>
              <a:prstGeom prst="rect">
                <a:avLst/>
              </a:prstGeom>
              <a:solidFill>
                <a:schemeClr val="bg2"/>
              </a:solidFill>
              <a:ln w="9525">
                <a:noFill/>
              </a:ln>
            </p:spPr>
            <p:txBody>
              <a:bodyPr/>
              <a:p>
                <a:endParaRPr lang="zh-CN" altLang="en-US"/>
              </a:p>
            </p:txBody>
          </p:sp>
          <p:sp>
            <p:nvSpPr>
              <p:cNvPr id="182359" name="矩形 182358"/>
              <p:cNvSpPr/>
              <p:nvPr userDrawn="1"/>
            </p:nvSpPr>
            <p:spPr>
              <a:xfrm rot="-2661033">
                <a:off x="974" y="2509"/>
                <a:ext cx="86" cy="12"/>
              </a:xfrm>
              <a:prstGeom prst="rect">
                <a:avLst/>
              </a:prstGeom>
              <a:solidFill>
                <a:schemeClr val="bg2"/>
              </a:solidFill>
              <a:ln w="9525">
                <a:noFill/>
              </a:ln>
            </p:spPr>
            <p:txBody>
              <a:bodyPr/>
              <a:p>
                <a:endParaRPr lang="zh-CN" altLang="en-US"/>
              </a:p>
            </p:txBody>
          </p:sp>
          <p:sp>
            <p:nvSpPr>
              <p:cNvPr id="182360" name="矩形 182359"/>
              <p:cNvSpPr/>
              <p:nvPr userDrawn="1"/>
            </p:nvSpPr>
            <p:spPr>
              <a:xfrm rot="-3638503">
                <a:off x="788" y="2425"/>
                <a:ext cx="75" cy="12"/>
              </a:xfrm>
              <a:prstGeom prst="rect">
                <a:avLst/>
              </a:prstGeom>
              <a:solidFill>
                <a:schemeClr val="bg2"/>
              </a:solidFill>
              <a:ln w="9525">
                <a:noFill/>
              </a:ln>
            </p:spPr>
            <p:txBody>
              <a:bodyPr/>
              <a:p>
                <a:endParaRPr lang="zh-CN" altLang="en-US"/>
              </a:p>
            </p:txBody>
          </p:sp>
          <p:sp>
            <p:nvSpPr>
              <p:cNvPr id="182361" name="矩形 182360"/>
              <p:cNvSpPr/>
              <p:nvPr userDrawn="1"/>
            </p:nvSpPr>
            <p:spPr>
              <a:xfrm rot="-3638503">
                <a:off x="815" y="2433"/>
                <a:ext cx="75" cy="12"/>
              </a:xfrm>
              <a:prstGeom prst="rect">
                <a:avLst/>
              </a:prstGeom>
              <a:solidFill>
                <a:schemeClr val="bg2"/>
              </a:solidFill>
              <a:ln w="9525">
                <a:noFill/>
              </a:ln>
            </p:spPr>
            <p:txBody>
              <a:bodyPr/>
              <a:p>
                <a:endParaRPr lang="zh-CN" altLang="en-US"/>
              </a:p>
            </p:txBody>
          </p:sp>
          <p:sp>
            <p:nvSpPr>
              <p:cNvPr id="182362" name="矩形 182361"/>
              <p:cNvSpPr/>
              <p:nvPr userDrawn="1"/>
            </p:nvSpPr>
            <p:spPr>
              <a:xfrm rot="-3514633">
                <a:off x="837" y="2440"/>
                <a:ext cx="81" cy="12"/>
              </a:xfrm>
              <a:prstGeom prst="rect">
                <a:avLst/>
              </a:prstGeom>
              <a:solidFill>
                <a:schemeClr val="bg2"/>
              </a:solidFill>
              <a:ln w="9525">
                <a:noFill/>
              </a:ln>
            </p:spPr>
            <p:txBody>
              <a:bodyPr/>
              <a:p>
                <a:endParaRPr lang="zh-CN" altLang="en-US"/>
              </a:p>
            </p:txBody>
          </p:sp>
          <p:sp>
            <p:nvSpPr>
              <p:cNvPr id="182363" name="矩形 182362"/>
              <p:cNvSpPr/>
              <p:nvPr userDrawn="1"/>
            </p:nvSpPr>
            <p:spPr>
              <a:xfrm rot="-3220799">
                <a:off x="862" y="2452"/>
                <a:ext cx="81" cy="12"/>
              </a:xfrm>
              <a:prstGeom prst="rect">
                <a:avLst/>
              </a:prstGeom>
              <a:solidFill>
                <a:schemeClr val="bg2"/>
              </a:solidFill>
              <a:ln w="9525">
                <a:noFill/>
              </a:ln>
            </p:spPr>
            <p:txBody>
              <a:bodyPr/>
              <a:p>
                <a:endParaRPr lang="zh-CN" altLang="en-US"/>
              </a:p>
            </p:txBody>
          </p:sp>
          <p:sp>
            <p:nvSpPr>
              <p:cNvPr id="182364" name="矩形 182363"/>
              <p:cNvSpPr/>
              <p:nvPr userDrawn="1"/>
            </p:nvSpPr>
            <p:spPr>
              <a:xfrm rot="-4338250">
                <a:off x="649" y="2395"/>
                <a:ext cx="75" cy="12"/>
              </a:xfrm>
              <a:prstGeom prst="rect">
                <a:avLst/>
              </a:prstGeom>
              <a:solidFill>
                <a:schemeClr val="bg2"/>
              </a:solidFill>
              <a:ln w="9525">
                <a:noFill/>
              </a:ln>
            </p:spPr>
            <p:txBody>
              <a:bodyPr/>
              <a:p>
                <a:endParaRPr lang="zh-CN" altLang="en-US"/>
              </a:p>
            </p:txBody>
          </p:sp>
          <p:sp>
            <p:nvSpPr>
              <p:cNvPr id="182365" name="矩形 182364"/>
              <p:cNvSpPr/>
              <p:nvPr userDrawn="1"/>
            </p:nvSpPr>
            <p:spPr>
              <a:xfrm rot="-4250359">
                <a:off x="677" y="2401"/>
                <a:ext cx="75" cy="12"/>
              </a:xfrm>
              <a:prstGeom prst="rect">
                <a:avLst/>
              </a:prstGeom>
              <a:solidFill>
                <a:schemeClr val="bg2"/>
              </a:solidFill>
              <a:ln w="9525">
                <a:noFill/>
              </a:ln>
            </p:spPr>
            <p:txBody>
              <a:bodyPr/>
              <a:p>
                <a:endParaRPr lang="zh-CN" altLang="en-US"/>
              </a:p>
            </p:txBody>
          </p:sp>
          <p:sp>
            <p:nvSpPr>
              <p:cNvPr id="182366" name="矩形 182365"/>
              <p:cNvSpPr/>
              <p:nvPr userDrawn="1"/>
            </p:nvSpPr>
            <p:spPr>
              <a:xfrm rot="-4250359">
                <a:off x="707" y="2406"/>
                <a:ext cx="75" cy="12"/>
              </a:xfrm>
              <a:prstGeom prst="rect">
                <a:avLst/>
              </a:prstGeom>
              <a:solidFill>
                <a:schemeClr val="bg2"/>
              </a:solidFill>
              <a:ln w="9525">
                <a:noFill/>
              </a:ln>
            </p:spPr>
            <p:txBody>
              <a:bodyPr/>
              <a:p>
                <a:endParaRPr lang="zh-CN" altLang="en-US"/>
              </a:p>
            </p:txBody>
          </p:sp>
          <p:sp>
            <p:nvSpPr>
              <p:cNvPr id="182367" name="矩形 182366"/>
              <p:cNvSpPr/>
              <p:nvPr userDrawn="1"/>
            </p:nvSpPr>
            <p:spPr>
              <a:xfrm rot="-3989246">
                <a:off x="737" y="2410"/>
                <a:ext cx="75" cy="12"/>
              </a:xfrm>
              <a:prstGeom prst="rect">
                <a:avLst/>
              </a:prstGeom>
              <a:solidFill>
                <a:schemeClr val="bg2"/>
              </a:solidFill>
              <a:ln w="9525">
                <a:noFill/>
              </a:ln>
            </p:spPr>
            <p:txBody>
              <a:bodyPr/>
              <a:p>
                <a:endParaRPr lang="zh-CN" altLang="en-US"/>
              </a:p>
            </p:txBody>
          </p:sp>
          <p:sp>
            <p:nvSpPr>
              <p:cNvPr id="182368" name="矩形 182367"/>
              <p:cNvSpPr/>
              <p:nvPr userDrawn="1"/>
            </p:nvSpPr>
            <p:spPr>
              <a:xfrm rot="-4862215">
                <a:off x="503" y="2394"/>
                <a:ext cx="69" cy="12"/>
              </a:xfrm>
              <a:prstGeom prst="rect">
                <a:avLst/>
              </a:prstGeom>
              <a:solidFill>
                <a:schemeClr val="bg2"/>
              </a:solidFill>
              <a:ln w="9525">
                <a:noFill/>
              </a:ln>
            </p:spPr>
            <p:txBody>
              <a:bodyPr/>
              <a:p>
                <a:endParaRPr lang="zh-CN" altLang="en-US"/>
              </a:p>
            </p:txBody>
          </p:sp>
          <p:sp>
            <p:nvSpPr>
              <p:cNvPr id="182369" name="矩形 182368"/>
              <p:cNvSpPr/>
              <p:nvPr userDrawn="1"/>
            </p:nvSpPr>
            <p:spPr>
              <a:xfrm rot="-4673370">
                <a:off x="533" y="2392"/>
                <a:ext cx="75" cy="12"/>
              </a:xfrm>
              <a:prstGeom prst="rect">
                <a:avLst/>
              </a:prstGeom>
              <a:solidFill>
                <a:schemeClr val="bg2"/>
              </a:solidFill>
              <a:ln w="9525">
                <a:noFill/>
              </a:ln>
            </p:spPr>
            <p:txBody>
              <a:bodyPr/>
              <a:p>
                <a:endParaRPr lang="zh-CN" altLang="en-US"/>
              </a:p>
            </p:txBody>
          </p:sp>
          <p:sp>
            <p:nvSpPr>
              <p:cNvPr id="182370" name="矩形 182369"/>
              <p:cNvSpPr/>
              <p:nvPr userDrawn="1"/>
            </p:nvSpPr>
            <p:spPr>
              <a:xfrm rot="-4646721">
                <a:off x="563" y="2389"/>
                <a:ext cx="75" cy="12"/>
              </a:xfrm>
              <a:prstGeom prst="rect">
                <a:avLst/>
              </a:prstGeom>
              <a:solidFill>
                <a:schemeClr val="bg2"/>
              </a:solidFill>
              <a:ln w="9525">
                <a:noFill/>
              </a:ln>
            </p:spPr>
            <p:txBody>
              <a:bodyPr/>
              <a:p>
                <a:endParaRPr lang="zh-CN" altLang="en-US"/>
              </a:p>
            </p:txBody>
          </p:sp>
          <p:sp>
            <p:nvSpPr>
              <p:cNvPr id="182371" name="矩形 182370"/>
              <p:cNvSpPr/>
              <p:nvPr userDrawn="1"/>
            </p:nvSpPr>
            <p:spPr>
              <a:xfrm rot="-4580623">
                <a:off x="594" y="2390"/>
                <a:ext cx="75" cy="12"/>
              </a:xfrm>
              <a:prstGeom prst="rect">
                <a:avLst/>
              </a:prstGeom>
              <a:solidFill>
                <a:schemeClr val="bg2"/>
              </a:solidFill>
              <a:ln w="9525">
                <a:noFill/>
              </a:ln>
            </p:spPr>
            <p:txBody>
              <a:bodyPr/>
              <a:p>
                <a:endParaRPr lang="zh-CN" altLang="en-US"/>
              </a:p>
            </p:txBody>
          </p:sp>
          <p:sp>
            <p:nvSpPr>
              <p:cNvPr id="182372" name="矩形 182371"/>
              <p:cNvSpPr/>
              <p:nvPr userDrawn="1"/>
            </p:nvSpPr>
            <p:spPr>
              <a:xfrm rot="-5195129">
                <a:off x="355" y="2413"/>
                <a:ext cx="69" cy="12"/>
              </a:xfrm>
              <a:prstGeom prst="rect">
                <a:avLst/>
              </a:prstGeom>
              <a:solidFill>
                <a:schemeClr val="bg2"/>
              </a:solidFill>
              <a:ln w="9525">
                <a:noFill/>
              </a:ln>
            </p:spPr>
            <p:txBody>
              <a:bodyPr/>
              <a:p>
                <a:endParaRPr lang="zh-CN" altLang="en-US"/>
              </a:p>
            </p:txBody>
          </p:sp>
          <p:sp>
            <p:nvSpPr>
              <p:cNvPr id="182373" name="矩形 182372"/>
              <p:cNvSpPr/>
              <p:nvPr userDrawn="1"/>
            </p:nvSpPr>
            <p:spPr>
              <a:xfrm rot="-5360484">
                <a:off x="385" y="2408"/>
                <a:ext cx="69" cy="12"/>
              </a:xfrm>
              <a:prstGeom prst="rect">
                <a:avLst/>
              </a:prstGeom>
              <a:solidFill>
                <a:schemeClr val="bg2"/>
              </a:solidFill>
              <a:ln w="9525">
                <a:noFill/>
              </a:ln>
            </p:spPr>
            <p:txBody>
              <a:bodyPr/>
              <a:p>
                <a:endParaRPr lang="zh-CN" altLang="en-US"/>
              </a:p>
            </p:txBody>
          </p:sp>
          <p:sp>
            <p:nvSpPr>
              <p:cNvPr id="182374" name="矩形 182373"/>
              <p:cNvSpPr/>
              <p:nvPr userDrawn="1"/>
            </p:nvSpPr>
            <p:spPr>
              <a:xfrm rot="-5288939">
                <a:off x="418" y="2404"/>
                <a:ext cx="69" cy="12"/>
              </a:xfrm>
              <a:prstGeom prst="rect">
                <a:avLst/>
              </a:prstGeom>
              <a:solidFill>
                <a:schemeClr val="bg2"/>
              </a:solidFill>
              <a:ln w="9525">
                <a:noFill/>
              </a:ln>
            </p:spPr>
            <p:txBody>
              <a:bodyPr/>
              <a:p>
                <a:endParaRPr lang="zh-CN" altLang="en-US"/>
              </a:p>
            </p:txBody>
          </p:sp>
          <p:sp>
            <p:nvSpPr>
              <p:cNvPr id="182375" name="矩形 182374"/>
              <p:cNvSpPr/>
              <p:nvPr userDrawn="1"/>
            </p:nvSpPr>
            <p:spPr>
              <a:xfrm rot="-5164854">
                <a:off x="449" y="2399"/>
                <a:ext cx="69" cy="12"/>
              </a:xfrm>
              <a:prstGeom prst="rect">
                <a:avLst/>
              </a:prstGeom>
              <a:solidFill>
                <a:schemeClr val="bg2"/>
              </a:solidFill>
              <a:ln w="9525">
                <a:noFill/>
              </a:ln>
            </p:spPr>
            <p:txBody>
              <a:bodyPr/>
              <a:p>
                <a:endParaRPr lang="zh-CN" altLang="en-US"/>
              </a:p>
            </p:txBody>
          </p:sp>
          <p:sp>
            <p:nvSpPr>
              <p:cNvPr id="182376" name="矩形 182375"/>
              <p:cNvSpPr/>
              <p:nvPr userDrawn="1"/>
            </p:nvSpPr>
            <p:spPr>
              <a:xfrm rot="-6132163">
                <a:off x="206" y="2457"/>
                <a:ext cx="63" cy="12"/>
              </a:xfrm>
              <a:prstGeom prst="rect">
                <a:avLst/>
              </a:prstGeom>
              <a:solidFill>
                <a:schemeClr val="bg2"/>
              </a:solidFill>
              <a:ln w="9525">
                <a:noFill/>
              </a:ln>
            </p:spPr>
            <p:txBody>
              <a:bodyPr/>
              <a:p>
                <a:endParaRPr lang="zh-CN" altLang="en-US"/>
              </a:p>
            </p:txBody>
          </p:sp>
          <p:sp>
            <p:nvSpPr>
              <p:cNvPr id="182377" name="矩形 182376"/>
              <p:cNvSpPr/>
              <p:nvPr userDrawn="1"/>
            </p:nvSpPr>
            <p:spPr>
              <a:xfrm rot="-6220433">
                <a:off x="237" y="2447"/>
                <a:ext cx="63" cy="12"/>
              </a:xfrm>
              <a:prstGeom prst="rect">
                <a:avLst/>
              </a:prstGeom>
              <a:solidFill>
                <a:schemeClr val="bg2"/>
              </a:solidFill>
              <a:ln w="9525">
                <a:noFill/>
              </a:ln>
            </p:spPr>
            <p:txBody>
              <a:bodyPr/>
              <a:p>
                <a:endParaRPr lang="zh-CN" altLang="en-US"/>
              </a:p>
            </p:txBody>
          </p:sp>
          <p:sp>
            <p:nvSpPr>
              <p:cNvPr id="182378" name="矩形 182377"/>
              <p:cNvSpPr/>
              <p:nvPr userDrawn="1"/>
            </p:nvSpPr>
            <p:spPr>
              <a:xfrm rot="-6110943">
                <a:off x="266" y="2437"/>
                <a:ext cx="63" cy="12"/>
              </a:xfrm>
              <a:prstGeom prst="rect">
                <a:avLst/>
              </a:prstGeom>
              <a:solidFill>
                <a:schemeClr val="bg2"/>
              </a:solidFill>
              <a:ln w="9525">
                <a:noFill/>
              </a:ln>
            </p:spPr>
            <p:txBody>
              <a:bodyPr/>
              <a:p>
                <a:endParaRPr lang="zh-CN" altLang="en-US"/>
              </a:p>
            </p:txBody>
          </p:sp>
          <p:sp>
            <p:nvSpPr>
              <p:cNvPr id="182379" name="矩形 182378"/>
              <p:cNvSpPr/>
              <p:nvPr userDrawn="1"/>
            </p:nvSpPr>
            <p:spPr>
              <a:xfrm rot="-5919570">
                <a:off x="292" y="2426"/>
                <a:ext cx="69" cy="12"/>
              </a:xfrm>
              <a:prstGeom prst="rect">
                <a:avLst/>
              </a:prstGeom>
              <a:solidFill>
                <a:schemeClr val="bg2"/>
              </a:solidFill>
              <a:ln w="9525">
                <a:noFill/>
              </a:ln>
            </p:spPr>
            <p:txBody>
              <a:bodyPr/>
              <a:p>
                <a:endParaRPr lang="zh-CN" altLang="en-US"/>
              </a:p>
            </p:txBody>
          </p:sp>
          <p:sp>
            <p:nvSpPr>
              <p:cNvPr id="182380" name="矩形 182379"/>
              <p:cNvSpPr/>
              <p:nvPr userDrawn="1"/>
            </p:nvSpPr>
            <p:spPr>
              <a:xfrm rot="-7376291">
                <a:off x="5" y="2548"/>
                <a:ext cx="63" cy="12"/>
              </a:xfrm>
              <a:prstGeom prst="rect">
                <a:avLst/>
              </a:prstGeom>
              <a:solidFill>
                <a:schemeClr val="bg2"/>
              </a:solidFill>
              <a:ln w="9525">
                <a:noFill/>
              </a:ln>
            </p:spPr>
            <p:txBody>
              <a:bodyPr/>
              <a:p>
                <a:endParaRPr lang="zh-CN" altLang="en-US"/>
              </a:p>
            </p:txBody>
          </p:sp>
          <p:sp>
            <p:nvSpPr>
              <p:cNvPr id="182381" name="矩形 182380"/>
              <p:cNvSpPr/>
              <p:nvPr userDrawn="1"/>
            </p:nvSpPr>
            <p:spPr>
              <a:xfrm rot="-7168347">
                <a:off x="64" y="2516"/>
                <a:ext cx="63" cy="12"/>
              </a:xfrm>
              <a:prstGeom prst="rect">
                <a:avLst/>
              </a:prstGeom>
              <a:solidFill>
                <a:schemeClr val="bg2"/>
              </a:solidFill>
              <a:ln w="9525">
                <a:noFill/>
              </a:ln>
            </p:spPr>
            <p:txBody>
              <a:bodyPr/>
              <a:p>
                <a:endParaRPr lang="zh-CN" altLang="en-US"/>
              </a:p>
            </p:txBody>
          </p:sp>
          <p:sp>
            <p:nvSpPr>
              <p:cNvPr id="182382" name="矩形 182381"/>
              <p:cNvSpPr/>
              <p:nvPr userDrawn="1"/>
            </p:nvSpPr>
            <p:spPr>
              <a:xfrm rot="-6802416">
                <a:off x="92" y="2501"/>
                <a:ext cx="63" cy="12"/>
              </a:xfrm>
              <a:prstGeom prst="rect">
                <a:avLst/>
              </a:prstGeom>
              <a:solidFill>
                <a:schemeClr val="bg2"/>
              </a:solidFill>
              <a:ln w="9525">
                <a:noFill/>
              </a:ln>
            </p:spPr>
            <p:txBody>
              <a:bodyPr/>
              <a:p>
                <a:endParaRPr lang="zh-CN" altLang="en-US"/>
              </a:p>
            </p:txBody>
          </p:sp>
          <p:sp>
            <p:nvSpPr>
              <p:cNvPr id="182383" name="矩形 182382"/>
              <p:cNvSpPr/>
              <p:nvPr userDrawn="1"/>
            </p:nvSpPr>
            <p:spPr>
              <a:xfrm rot="-6802416">
                <a:off x="119" y="2491"/>
                <a:ext cx="63" cy="12"/>
              </a:xfrm>
              <a:prstGeom prst="rect">
                <a:avLst/>
              </a:prstGeom>
              <a:solidFill>
                <a:schemeClr val="bg2"/>
              </a:solidFill>
              <a:ln w="9525">
                <a:noFill/>
              </a:ln>
            </p:spPr>
            <p:txBody>
              <a:bodyPr/>
              <a:p>
                <a:endParaRPr lang="zh-CN" altLang="en-US"/>
              </a:p>
            </p:txBody>
          </p:sp>
          <p:sp>
            <p:nvSpPr>
              <p:cNvPr id="182384" name="矩形 182383"/>
              <p:cNvSpPr/>
              <p:nvPr userDrawn="1"/>
            </p:nvSpPr>
            <p:spPr>
              <a:xfrm rot="-6457704">
                <a:off x="150" y="2477"/>
                <a:ext cx="63" cy="12"/>
              </a:xfrm>
              <a:prstGeom prst="rect">
                <a:avLst/>
              </a:prstGeom>
              <a:solidFill>
                <a:schemeClr val="bg2"/>
              </a:solidFill>
              <a:ln w="9525">
                <a:noFill/>
              </a:ln>
            </p:spPr>
            <p:txBody>
              <a:bodyPr/>
              <a:p>
                <a:endParaRPr lang="zh-CN" altLang="en-US"/>
              </a:p>
            </p:txBody>
          </p:sp>
          <p:sp>
            <p:nvSpPr>
              <p:cNvPr id="182385" name="矩形 182384"/>
              <p:cNvSpPr/>
              <p:nvPr userDrawn="1"/>
            </p:nvSpPr>
            <p:spPr>
              <a:xfrm rot="-1876771">
                <a:off x="0" y="3363"/>
                <a:ext cx="75" cy="12"/>
              </a:xfrm>
              <a:prstGeom prst="rect">
                <a:avLst/>
              </a:prstGeom>
              <a:solidFill>
                <a:schemeClr val="bg2"/>
              </a:solidFill>
              <a:ln w="9525">
                <a:noFill/>
              </a:ln>
            </p:spPr>
            <p:txBody>
              <a:bodyPr/>
              <a:p>
                <a:endParaRPr lang="zh-CN" altLang="en-US"/>
              </a:p>
            </p:txBody>
          </p:sp>
          <p:sp>
            <p:nvSpPr>
              <p:cNvPr id="182386" name="矩形 182385"/>
              <p:cNvSpPr/>
              <p:nvPr userDrawn="1"/>
            </p:nvSpPr>
            <p:spPr>
              <a:xfrm rot="3283992">
                <a:off x="511" y="3478"/>
                <a:ext cx="242" cy="12"/>
              </a:xfrm>
              <a:prstGeom prst="rect">
                <a:avLst/>
              </a:prstGeom>
              <a:solidFill>
                <a:schemeClr val="bg2"/>
              </a:solidFill>
              <a:ln w="9525">
                <a:noFill/>
              </a:ln>
            </p:spPr>
            <p:txBody>
              <a:bodyPr/>
              <a:p>
                <a:endParaRPr lang="zh-CN" altLang="en-US"/>
              </a:p>
            </p:txBody>
          </p:sp>
          <p:sp>
            <p:nvSpPr>
              <p:cNvPr id="182387" name="矩形 182386"/>
              <p:cNvSpPr/>
              <p:nvPr userDrawn="1"/>
            </p:nvSpPr>
            <p:spPr>
              <a:xfrm rot="3283992">
                <a:off x="35" y="2798"/>
                <a:ext cx="242" cy="12"/>
              </a:xfrm>
              <a:prstGeom prst="rect">
                <a:avLst/>
              </a:prstGeom>
              <a:solidFill>
                <a:schemeClr val="bg2"/>
              </a:solidFill>
              <a:ln w="9525">
                <a:noFill/>
              </a:ln>
            </p:spPr>
            <p:txBody>
              <a:bodyPr/>
              <a:p>
                <a:endParaRPr lang="zh-CN" altLang="en-US"/>
              </a:p>
            </p:txBody>
          </p:sp>
          <p:sp>
            <p:nvSpPr>
              <p:cNvPr id="182388" name="矩形 182387"/>
              <p:cNvSpPr/>
              <p:nvPr userDrawn="1"/>
            </p:nvSpPr>
            <p:spPr>
              <a:xfrm rot="-1876771">
                <a:off x="700" y="2851"/>
                <a:ext cx="317" cy="12"/>
              </a:xfrm>
              <a:prstGeom prst="rect">
                <a:avLst/>
              </a:prstGeom>
              <a:solidFill>
                <a:schemeClr val="bg2"/>
              </a:solidFill>
              <a:ln w="9525">
                <a:noFill/>
              </a:ln>
            </p:spPr>
            <p:txBody>
              <a:bodyPr/>
              <a:p>
                <a:endParaRPr lang="zh-CN" altLang="en-US"/>
              </a:p>
            </p:txBody>
          </p:sp>
          <p:sp>
            <p:nvSpPr>
              <p:cNvPr id="182389" name="矩形 182388"/>
              <p:cNvSpPr/>
              <p:nvPr userDrawn="1"/>
            </p:nvSpPr>
            <p:spPr>
              <a:xfrm rot="5908516">
                <a:off x="200" y="3915"/>
                <a:ext cx="138" cy="12"/>
              </a:xfrm>
              <a:prstGeom prst="rect">
                <a:avLst/>
              </a:prstGeom>
              <a:solidFill>
                <a:schemeClr val="bg2"/>
              </a:solidFill>
              <a:ln w="9525">
                <a:noFill/>
              </a:ln>
            </p:spPr>
            <p:txBody>
              <a:bodyPr/>
              <a:p>
                <a:endParaRPr lang="zh-CN" altLang="en-US"/>
              </a:p>
            </p:txBody>
          </p:sp>
          <p:sp>
            <p:nvSpPr>
              <p:cNvPr id="182390" name="矩形 182389"/>
              <p:cNvSpPr/>
              <p:nvPr userDrawn="1"/>
            </p:nvSpPr>
            <p:spPr>
              <a:xfrm rot="6683973">
                <a:off x="45" y="3915"/>
                <a:ext cx="144" cy="12"/>
              </a:xfrm>
              <a:prstGeom prst="rect">
                <a:avLst/>
              </a:prstGeom>
              <a:solidFill>
                <a:schemeClr val="bg2"/>
              </a:solidFill>
              <a:ln w="9525">
                <a:noFill/>
              </a:ln>
            </p:spPr>
            <p:txBody>
              <a:bodyPr/>
              <a:p>
                <a:endParaRPr lang="zh-CN" altLang="en-US"/>
              </a:p>
            </p:txBody>
          </p:sp>
          <p:sp>
            <p:nvSpPr>
              <p:cNvPr id="182391" name="矩形 182390"/>
              <p:cNvSpPr/>
              <p:nvPr userDrawn="1"/>
            </p:nvSpPr>
            <p:spPr>
              <a:xfrm rot="5245609">
                <a:off x="361" y="3893"/>
                <a:ext cx="132" cy="12"/>
              </a:xfrm>
              <a:prstGeom prst="rect">
                <a:avLst/>
              </a:prstGeom>
              <a:solidFill>
                <a:schemeClr val="bg2"/>
              </a:solidFill>
              <a:ln w="9525">
                <a:noFill/>
              </a:ln>
            </p:spPr>
            <p:txBody>
              <a:bodyPr/>
              <a:p>
                <a:endParaRPr lang="zh-CN" altLang="en-US"/>
              </a:p>
            </p:txBody>
          </p:sp>
          <p:sp>
            <p:nvSpPr>
              <p:cNvPr id="182392" name="矩形 182391"/>
              <p:cNvSpPr/>
              <p:nvPr userDrawn="1"/>
            </p:nvSpPr>
            <p:spPr>
              <a:xfrm rot="4500520">
                <a:off x="522" y="3847"/>
                <a:ext cx="132" cy="12"/>
              </a:xfrm>
              <a:prstGeom prst="rect">
                <a:avLst/>
              </a:prstGeom>
              <a:solidFill>
                <a:schemeClr val="bg2"/>
              </a:solidFill>
              <a:ln w="9525">
                <a:noFill/>
              </a:ln>
            </p:spPr>
            <p:txBody>
              <a:bodyPr/>
              <a:p>
                <a:endParaRPr lang="zh-CN" altLang="en-US"/>
              </a:p>
            </p:txBody>
          </p:sp>
          <p:sp>
            <p:nvSpPr>
              <p:cNvPr id="182393" name="矩形 182392"/>
              <p:cNvSpPr/>
              <p:nvPr userDrawn="1"/>
            </p:nvSpPr>
            <p:spPr>
              <a:xfrm rot="3805227">
                <a:off x="670" y="3778"/>
                <a:ext cx="132" cy="12"/>
              </a:xfrm>
              <a:prstGeom prst="rect">
                <a:avLst/>
              </a:prstGeom>
              <a:solidFill>
                <a:schemeClr val="bg2"/>
              </a:solidFill>
              <a:ln w="9525">
                <a:noFill/>
              </a:ln>
            </p:spPr>
            <p:txBody>
              <a:bodyPr/>
              <a:p>
                <a:endParaRPr lang="zh-CN" altLang="en-US"/>
              </a:p>
            </p:txBody>
          </p:sp>
          <p:sp>
            <p:nvSpPr>
              <p:cNvPr id="182394" name="矩形 182393"/>
              <p:cNvSpPr/>
              <p:nvPr userDrawn="1"/>
            </p:nvSpPr>
            <p:spPr>
              <a:xfrm rot="3060138">
                <a:off x="813" y="3688"/>
                <a:ext cx="132" cy="12"/>
              </a:xfrm>
              <a:prstGeom prst="rect">
                <a:avLst/>
              </a:prstGeom>
              <a:solidFill>
                <a:schemeClr val="bg2"/>
              </a:solidFill>
              <a:ln w="9525">
                <a:noFill/>
              </a:ln>
            </p:spPr>
            <p:txBody>
              <a:bodyPr/>
              <a:p>
                <a:endParaRPr lang="zh-CN" altLang="en-US"/>
              </a:p>
            </p:txBody>
          </p:sp>
          <p:sp>
            <p:nvSpPr>
              <p:cNvPr id="182395" name="矩形 182394"/>
              <p:cNvSpPr/>
              <p:nvPr userDrawn="1"/>
            </p:nvSpPr>
            <p:spPr>
              <a:xfrm rot="2090281">
                <a:off x="938" y="3582"/>
                <a:ext cx="132" cy="12"/>
              </a:xfrm>
              <a:prstGeom prst="rect">
                <a:avLst/>
              </a:prstGeom>
              <a:solidFill>
                <a:schemeClr val="bg2"/>
              </a:solidFill>
              <a:ln w="9525">
                <a:noFill/>
              </a:ln>
            </p:spPr>
            <p:txBody>
              <a:bodyPr/>
              <a:p>
                <a:endParaRPr lang="zh-CN" altLang="en-US"/>
              </a:p>
            </p:txBody>
          </p:sp>
          <p:sp>
            <p:nvSpPr>
              <p:cNvPr id="182396" name="矩形 182395"/>
              <p:cNvSpPr/>
              <p:nvPr userDrawn="1"/>
            </p:nvSpPr>
            <p:spPr>
              <a:xfrm rot="-7168347">
                <a:off x="-18" y="2506"/>
                <a:ext cx="132" cy="12"/>
              </a:xfrm>
              <a:prstGeom prst="rect">
                <a:avLst/>
              </a:prstGeom>
              <a:solidFill>
                <a:schemeClr val="bg2"/>
              </a:solidFill>
              <a:ln w="9525">
                <a:noFill/>
              </a:ln>
            </p:spPr>
            <p:txBody>
              <a:bodyPr/>
              <a:p>
                <a:endParaRPr lang="zh-CN" altLang="en-US"/>
              </a:p>
            </p:txBody>
          </p:sp>
          <p:sp>
            <p:nvSpPr>
              <p:cNvPr id="182397" name="矩形 182396"/>
              <p:cNvSpPr/>
              <p:nvPr userDrawn="1"/>
            </p:nvSpPr>
            <p:spPr>
              <a:xfrm rot="-6406501">
                <a:off x="136" y="2433"/>
                <a:ext cx="132" cy="12"/>
              </a:xfrm>
              <a:prstGeom prst="rect">
                <a:avLst/>
              </a:prstGeom>
              <a:solidFill>
                <a:schemeClr val="bg2"/>
              </a:solidFill>
              <a:ln w="9525">
                <a:noFill/>
              </a:ln>
            </p:spPr>
            <p:txBody>
              <a:bodyPr/>
              <a:p>
                <a:endParaRPr lang="zh-CN" altLang="en-US"/>
              </a:p>
            </p:txBody>
          </p:sp>
          <p:sp>
            <p:nvSpPr>
              <p:cNvPr id="182398" name="矩形 182397"/>
              <p:cNvSpPr/>
              <p:nvPr userDrawn="1"/>
            </p:nvSpPr>
            <p:spPr>
              <a:xfrm rot="-4970620">
                <a:off x="447" y="2364"/>
                <a:ext cx="138" cy="12"/>
              </a:xfrm>
              <a:prstGeom prst="rect">
                <a:avLst/>
              </a:prstGeom>
              <a:solidFill>
                <a:schemeClr val="bg2"/>
              </a:solidFill>
              <a:ln w="9525">
                <a:noFill/>
              </a:ln>
            </p:spPr>
            <p:txBody>
              <a:bodyPr/>
              <a:p>
                <a:endParaRPr lang="zh-CN" altLang="en-US"/>
              </a:p>
            </p:txBody>
          </p:sp>
          <p:sp>
            <p:nvSpPr>
              <p:cNvPr id="182399" name="矩形 182398"/>
              <p:cNvSpPr/>
              <p:nvPr userDrawn="1"/>
            </p:nvSpPr>
            <p:spPr>
              <a:xfrm rot="-4298502">
                <a:off x="597" y="2360"/>
                <a:ext cx="150" cy="12"/>
              </a:xfrm>
              <a:prstGeom prst="rect">
                <a:avLst/>
              </a:prstGeom>
              <a:solidFill>
                <a:schemeClr val="bg2"/>
              </a:solidFill>
              <a:ln w="9525">
                <a:noFill/>
              </a:ln>
            </p:spPr>
            <p:txBody>
              <a:bodyPr/>
              <a:p>
                <a:endParaRPr lang="zh-CN" altLang="en-US"/>
              </a:p>
            </p:txBody>
          </p:sp>
          <p:sp>
            <p:nvSpPr>
              <p:cNvPr id="182400" name="矩形 182399"/>
              <p:cNvSpPr/>
              <p:nvPr userDrawn="1"/>
            </p:nvSpPr>
            <p:spPr>
              <a:xfrm rot="-3676305">
                <a:off x="739" y="2385"/>
                <a:ext cx="155" cy="12"/>
              </a:xfrm>
              <a:prstGeom prst="rect">
                <a:avLst/>
              </a:prstGeom>
              <a:solidFill>
                <a:schemeClr val="bg2"/>
              </a:solidFill>
              <a:ln w="9525">
                <a:noFill/>
              </a:ln>
            </p:spPr>
            <p:txBody>
              <a:bodyPr/>
              <a:p>
                <a:endParaRPr lang="zh-CN" altLang="en-US"/>
              </a:p>
            </p:txBody>
          </p:sp>
          <p:sp>
            <p:nvSpPr>
              <p:cNvPr id="182401" name="矩形 182400"/>
              <p:cNvSpPr/>
              <p:nvPr userDrawn="1"/>
            </p:nvSpPr>
            <p:spPr>
              <a:xfrm rot="-3188616">
                <a:off x="869" y="2429"/>
                <a:ext cx="167" cy="12"/>
              </a:xfrm>
              <a:prstGeom prst="rect">
                <a:avLst/>
              </a:prstGeom>
              <a:solidFill>
                <a:schemeClr val="bg2"/>
              </a:solidFill>
              <a:ln w="9525">
                <a:noFill/>
              </a:ln>
            </p:spPr>
            <p:txBody>
              <a:bodyPr/>
              <a:p>
                <a:endParaRPr lang="zh-CN" altLang="en-US"/>
              </a:p>
            </p:txBody>
          </p:sp>
          <p:sp>
            <p:nvSpPr>
              <p:cNvPr id="182402" name="矩形 182401"/>
              <p:cNvSpPr/>
              <p:nvPr userDrawn="1"/>
            </p:nvSpPr>
            <p:spPr>
              <a:xfrm rot="-2610246">
                <a:off x="984" y="2497"/>
                <a:ext cx="167" cy="12"/>
              </a:xfrm>
              <a:prstGeom prst="rect">
                <a:avLst/>
              </a:prstGeom>
              <a:solidFill>
                <a:schemeClr val="bg2"/>
              </a:solidFill>
              <a:ln w="9525">
                <a:noFill/>
              </a:ln>
            </p:spPr>
            <p:txBody>
              <a:bodyPr/>
              <a:p>
                <a:endParaRPr lang="zh-CN" altLang="en-US"/>
              </a:p>
            </p:txBody>
          </p:sp>
          <p:sp>
            <p:nvSpPr>
              <p:cNvPr id="182403" name="矩形 182402"/>
              <p:cNvSpPr/>
              <p:nvPr userDrawn="1"/>
            </p:nvSpPr>
            <p:spPr>
              <a:xfrm rot="-2190008">
                <a:off x="1075" y="2585"/>
                <a:ext cx="173" cy="12"/>
              </a:xfrm>
              <a:prstGeom prst="rect">
                <a:avLst/>
              </a:prstGeom>
              <a:solidFill>
                <a:schemeClr val="bg2"/>
              </a:solidFill>
              <a:ln w="9525">
                <a:noFill/>
              </a:ln>
            </p:spPr>
            <p:txBody>
              <a:bodyPr/>
              <a:p>
                <a:endParaRPr lang="zh-CN" altLang="en-US"/>
              </a:p>
            </p:txBody>
          </p:sp>
          <p:sp>
            <p:nvSpPr>
              <p:cNvPr id="182404" name="矩形 182403"/>
              <p:cNvSpPr/>
              <p:nvPr userDrawn="1"/>
            </p:nvSpPr>
            <p:spPr>
              <a:xfrm rot="-1728558">
                <a:off x="1147" y="2688"/>
                <a:ext cx="167" cy="12"/>
              </a:xfrm>
              <a:prstGeom prst="rect">
                <a:avLst/>
              </a:prstGeom>
              <a:solidFill>
                <a:schemeClr val="bg2"/>
              </a:solidFill>
              <a:ln w="9525">
                <a:noFill/>
              </a:ln>
            </p:spPr>
            <p:txBody>
              <a:bodyPr/>
              <a:p>
                <a:endParaRPr lang="zh-CN" altLang="en-US"/>
              </a:p>
            </p:txBody>
          </p:sp>
          <p:sp>
            <p:nvSpPr>
              <p:cNvPr id="182405" name="矩形 182404"/>
              <p:cNvSpPr/>
              <p:nvPr userDrawn="1"/>
            </p:nvSpPr>
            <p:spPr>
              <a:xfrm rot="-1172118">
                <a:off x="1198" y="2805"/>
                <a:ext cx="167" cy="12"/>
              </a:xfrm>
              <a:prstGeom prst="rect">
                <a:avLst/>
              </a:prstGeom>
              <a:solidFill>
                <a:schemeClr val="bg2"/>
              </a:solidFill>
              <a:ln w="9525">
                <a:noFill/>
              </a:ln>
            </p:spPr>
            <p:txBody>
              <a:bodyPr/>
              <a:p>
                <a:endParaRPr lang="zh-CN" altLang="en-US"/>
              </a:p>
            </p:txBody>
          </p:sp>
          <p:sp>
            <p:nvSpPr>
              <p:cNvPr id="182406" name="矩形 182405"/>
              <p:cNvSpPr/>
              <p:nvPr userDrawn="1"/>
            </p:nvSpPr>
            <p:spPr>
              <a:xfrm rot="-753845">
                <a:off x="1218" y="2930"/>
                <a:ext cx="167" cy="12"/>
              </a:xfrm>
              <a:prstGeom prst="rect">
                <a:avLst/>
              </a:prstGeom>
              <a:solidFill>
                <a:schemeClr val="bg2"/>
              </a:solidFill>
              <a:ln w="9525">
                <a:noFill/>
              </a:ln>
            </p:spPr>
            <p:txBody>
              <a:bodyPr/>
              <a:p>
                <a:endParaRPr lang="zh-CN" altLang="en-US"/>
              </a:p>
            </p:txBody>
          </p:sp>
          <p:sp>
            <p:nvSpPr>
              <p:cNvPr id="182407" name="矩形 182406"/>
              <p:cNvSpPr/>
              <p:nvPr userDrawn="1"/>
            </p:nvSpPr>
            <p:spPr>
              <a:xfrm rot="-287823">
                <a:off x="1213" y="3066"/>
                <a:ext cx="167" cy="12"/>
              </a:xfrm>
              <a:prstGeom prst="rect">
                <a:avLst/>
              </a:prstGeom>
              <a:solidFill>
                <a:schemeClr val="bg2"/>
              </a:solidFill>
              <a:ln w="9525">
                <a:noFill/>
              </a:ln>
            </p:spPr>
            <p:txBody>
              <a:bodyPr/>
              <a:p>
                <a:endParaRPr lang="zh-CN" altLang="en-US"/>
              </a:p>
            </p:txBody>
          </p:sp>
          <p:sp>
            <p:nvSpPr>
              <p:cNvPr id="182408" name="矩形 182407"/>
              <p:cNvSpPr/>
              <p:nvPr userDrawn="1"/>
            </p:nvSpPr>
            <p:spPr>
              <a:xfrm rot="696741">
                <a:off x="1126" y="3337"/>
                <a:ext cx="150" cy="12"/>
              </a:xfrm>
              <a:prstGeom prst="rect">
                <a:avLst/>
              </a:prstGeom>
              <a:solidFill>
                <a:schemeClr val="bg2"/>
              </a:solidFill>
              <a:ln w="9525">
                <a:noFill/>
              </a:ln>
            </p:spPr>
            <p:txBody>
              <a:bodyPr/>
              <a:p>
                <a:endParaRPr lang="zh-CN" altLang="en-US"/>
              </a:p>
            </p:txBody>
          </p:sp>
          <p:sp>
            <p:nvSpPr>
              <p:cNvPr id="182409" name="矩形 182408"/>
              <p:cNvSpPr/>
              <p:nvPr userDrawn="1"/>
            </p:nvSpPr>
            <p:spPr>
              <a:xfrm rot="1529990">
                <a:off x="1041" y="3465"/>
                <a:ext cx="140" cy="12"/>
              </a:xfrm>
              <a:prstGeom prst="rect">
                <a:avLst/>
              </a:prstGeom>
              <a:solidFill>
                <a:schemeClr val="bg2"/>
              </a:solidFill>
              <a:ln w="9525">
                <a:noFill/>
              </a:ln>
            </p:spPr>
            <p:txBody>
              <a:bodyPr/>
              <a:p>
                <a:endParaRPr lang="zh-CN" altLang="en-US"/>
              </a:p>
            </p:txBody>
          </p:sp>
          <p:sp>
            <p:nvSpPr>
              <p:cNvPr id="182410" name="任意多边形 182409"/>
              <p:cNvSpPr/>
              <p:nvPr userDrawn="1"/>
            </p:nvSpPr>
            <p:spPr>
              <a:xfrm>
                <a:off x="850" y="3136"/>
                <a:ext cx="204" cy="120"/>
              </a:xfrm>
              <a:custGeom>
                <a:avLst/>
                <a:gdLst/>
                <a:ahLst/>
                <a:cxnLst/>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ln>
            </p:spPr>
            <p:txBody>
              <a:bodyPr/>
              <a:p>
                <a:endParaRPr lang="zh-CN" altLang="en-US"/>
              </a:p>
            </p:txBody>
          </p:sp>
          <p:sp>
            <p:nvSpPr>
              <p:cNvPr id="182411" name="任意多边形 182410"/>
              <p:cNvSpPr/>
              <p:nvPr userDrawn="1"/>
            </p:nvSpPr>
            <p:spPr>
              <a:xfrm>
                <a:off x="19" y="2722"/>
                <a:ext cx="90" cy="78"/>
              </a:xfrm>
              <a:custGeom>
                <a:avLst/>
                <a:gdLst/>
                <a:ahLst/>
                <a:cxnLst/>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ln>
            </p:spPr>
            <p:txBody>
              <a:bodyPr/>
              <a:p>
                <a:endParaRPr lang="zh-CN" altLang="en-US"/>
              </a:p>
            </p:txBody>
          </p:sp>
          <p:sp>
            <p:nvSpPr>
              <p:cNvPr id="182412" name="任意多边形 182411"/>
              <p:cNvSpPr/>
              <p:nvPr userDrawn="1"/>
            </p:nvSpPr>
            <p:spPr>
              <a:xfrm>
                <a:off x="97" y="2651"/>
                <a:ext cx="101" cy="89"/>
              </a:xfrm>
              <a:custGeom>
                <a:avLst/>
                <a:gdLst/>
                <a:ahLst/>
                <a:cxnLst/>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ln>
            </p:spPr>
            <p:txBody>
              <a:bodyPr/>
              <a:p>
                <a:endParaRPr lang="zh-CN" altLang="en-US"/>
              </a:p>
            </p:txBody>
          </p:sp>
          <p:sp>
            <p:nvSpPr>
              <p:cNvPr id="182413" name="任意多边形 182412"/>
              <p:cNvSpPr/>
              <p:nvPr userDrawn="1"/>
            </p:nvSpPr>
            <p:spPr>
              <a:xfrm>
                <a:off x="677" y="3502"/>
                <a:ext cx="83" cy="78"/>
              </a:xfrm>
              <a:custGeom>
                <a:avLst/>
                <a:gdLst/>
                <a:ahLst/>
                <a:cxnLst/>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ln>
            </p:spPr>
            <p:txBody>
              <a:bodyPr/>
              <a:p>
                <a:endParaRPr lang="zh-CN" altLang="en-US"/>
              </a:p>
            </p:txBody>
          </p:sp>
          <p:sp>
            <p:nvSpPr>
              <p:cNvPr id="182414" name="任意多边形 182413"/>
              <p:cNvSpPr/>
              <p:nvPr userDrawn="1"/>
            </p:nvSpPr>
            <p:spPr>
              <a:xfrm>
                <a:off x="940" y="2782"/>
                <a:ext cx="90" cy="72"/>
              </a:xfrm>
              <a:custGeom>
                <a:avLst/>
                <a:gdLst/>
                <a:ahLst/>
                <a:cxnLst/>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ln>
            </p:spPr>
            <p:txBody>
              <a:bodyPr/>
              <a:p>
                <a:endParaRPr lang="zh-CN" altLang="en-US"/>
              </a:p>
            </p:txBody>
          </p:sp>
          <p:sp>
            <p:nvSpPr>
              <p:cNvPr id="182415" name="任意多边形 182414"/>
              <p:cNvSpPr/>
              <p:nvPr userDrawn="1"/>
            </p:nvSpPr>
            <p:spPr>
              <a:xfrm>
                <a:off x="898" y="2716"/>
                <a:ext cx="90" cy="84"/>
              </a:xfrm>
              <a:custGeom>
                <a:avLst/>
                <a:gdLst/>
                <a:ahLst/>
                <a:cxnLst/>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ln>
            </p:spPr>
            <p:txBody>
              <a:bodyPr/>
              <a:p>
                <a:endParaRPr lang="zh-CN" altLang="en-US"/>
              </a:p>
            </p:txBody>
          </p:sp>
          <p:sp>
            <p:nvSpPr>
              <p:cNvPr id="182416" name="任意多边形 182415"/>
              <p:cNvSpPr/>
              <p:nvPr userDrawn="1"/>
            </p:nvSpPr>
            <p:spPr>
              <a:xfrm>
                <a:off x="7" y="3837"/>
                <a:ext cx="6" cy="12"/>
              </a:xfrm>
              <a:custGeom>
                <a:avLst/>
                <a:gdLst/>
                <a:ahLst/>
                <a:cxnLst/>
                <a:pathLst>
                  <a:path w="6" h="12">
                    <a:moveTo>
                      <a:pt x="6" y="0"/>
                    </a:moveTo>
                    <a:lnTo>
                      <a:pt x="6" y="0"/>
                    </a:lnTo>
                    <a:lnTo>
                      <a:pt x="0" y="0"/>
                    </a:lnTo>
                    <a:lnTo>
                      <a:pt x="0" y="0"/>
                    </a:lnTo>
                    <a:lnTo>
                      <a:pt x="0" y="12"/>
                    </a:lnTo>
                    <a:lnTo>
                      <a:pt x="6" y="0"/>
                    </a:lnTo>
                    <a:lnTo>
                      <a:pt x="6" y="0"/>
                    </a:lnTo>
                    <a:close/>
                  </a:path>
                </a:pathLst>
              </a:custGeom>
              <a:solidFill>
                <a:schemeClr val="bg2"/>
              </a:solidFill>
              <a:ln w="9525">
                <a:noFill/>
              </a:ln>
            </p:spPr>
            <p:txBody>
              <a:bodyPr/>
              <a:p>
                <a:endParaRPr lang="zh-CN" altLang="en-US"/>
              </a:p>
            </p:txBody>
          </p:sp>
          <p:sp>
            <p:nvSpPr>
              <p:cNvPr id="182417" name="任意多边形 182416"/>
              <p:cNvSpPr/>
              <p:nvPr userDrawn="1"/>
            </p:nvSpPr>
            <p:spPr>
              <a:xfrm>
                <a:off x="7" y="2555"/>
                <a:ext cx="30" cy="48"/>
              </a:xfrm>
              <a:custGeom>
                <a:avLst/>
                <a:gdLst/>
                <a:ahLst/>
                <a:cxnLst/>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ln>
            </p:spPr>
            <p:txBody>
              <a:bodyPr/>
              <a:p>
                <a:endParaRPr lang="zh-CN" altLang="en-US"/>
              </a:p>
            </p:txBody>
          </p:sp>
          <p:sp>
            <p:nvSpPr>
              <p:cNvPr id="182418" name="任意多边形 182417"/>
              <p:cNvSpPr/>
              <p:nvPr userDrawn="1"/>
            </p:nvSpPr>
            <p:spPr>
              <a:xfrm>
                <a:off x="7" y="3843"/>
                <a:ext cx="36" cy="66"/>
              </a:xfrm>
              <a:custGeom>
                <a:avLst/>
                <a:gdLst/>
                <a:ahLst/>
                <a:cxnLst/>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ln>
            </p:spPr>
            <p:txBody>
              <a:bodyPr/>
              <a:p>
                <a:endParaRPr lang="zh-CN" altLang="en-US"/>
              </a:p>
            </p:txBody>
          </p:sp>
          <p:sp>
            <p:nvSpPr>
              <p:cNvPr id="182419" name="矩形 182418"/>
              <p:cNvSpPr/>
              <p:nvPr userDrawn="1"/>
            </p:nvSpPr>
            <p:spPr>
              <a:xfrm rot="244926">
                <a:off x="1177" y="3201"/>
                <a:ext cx="161" cy="12"/>
              </a:xfrm>
              <a:prstGeom prst="rect">
                <a:avLst/>
              </a:prstGeom>
              <a:solidFill>
                <a:schemeClr val="bg2"/>
              </a:solidFill>
              <a:ln w="9525">
                <a:noFill/>
              </a:ln>
            </p:spPr>
            <p:txBody>
              <a:bodyPr/>
              <a:p>
                <a:endParaRPr lang="zh-CN" altLang="en-US"/>
              </a:p>
            </p:txBody>
          </p:sp>
          <p:sp>
            <p:nvSpPr>
              <p:cNvPr id="182420" name="矩形 182419"/>
              <p:cNvSpPr/>
              <p:nvPr userDrawn="1"/>
            </p:nvSpPr>
            <p:spPr>
              <a:xfrm rot="-5598588">
                <a:off x="290" y="2386"/>
                <a:ext cx="138" cy="12"/>
              </a:xfrm>
              <a:prstGeom prst="rect">
                <a:avLst/>
              </a:prstGeom>
              <a:solidFill>
                <a:schemeClr val="bg2"/>
              </a:solidFill>
              <a:ln w="9525">
                <a:noFill/>
              </a:ln>
            </p:spPr>
            <p:txBody>
              <a:bodyPr/>
              <a:p>
                <a:endParaRPr lang="zh-CN" altLang="en-US"/>
              </a:p>
            </p:txBody>
          </p:sp>
          <p:sp>
            <p:nvSpPr>
              <p:cNvPr id="182421" name="任意多边形 182420"/>
              <p:cNvSpPr/>
              <p:nvPr userDrawn="1"/>
            </p:nvSpPr>
            <p:spPr>
              <a:xfrm>
                <a:off x="139" y="3573"/>
                <a:ext cx="144" cy="154"/>
              </a:xfrm>
              <a:custGeom>
                <a:avLst/>
                <a:gdLst/>
                <a:ahLst/>
                <a:cxnLst/>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ln>
            </p:spPr>
            <p:txBody>
              <a:bodyPr/>
              <a:p>
                <a:endParaRPr lang="zh-CN" altLang="en-US"/>
              </a:p>
            </p:txBody>
          </p:sp>
          <p:sp>
            <p:nvSpPr>
              <p:cNvPr id="182422" name="任意多边形 182421"/>
              <p:cNvSpPr/>
              <p:nvPr userDrawn="1"/>
            </p:nvSpPr>
            <p:spPr>
              <a:xfrm rot="-2857037">
                <a:off x="618" y="3550"/>
                <a:ext cx="68" cy="69"/>
              </a:xfrm>
              <a:custGeom>
                <a:avLst/>
                <a:gdLst/>
                <a:ahLst/>
                <a:cxnLst/>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ln>
            </p:spPr>
            <p:txBody>
              <a:bodyPr/>
              <a:p>
                <a:endParaRPr lang="zh-CN" altLang="en-US"/>
              </a:p>
            </p:txBody>
          </p:sp>
          <p:sp>
            <p:nvSpPr>
              <p:cNvPr id="182423" name="任意多边形 182422"/>
              <p:cNvSpPr/>
              <p:nvPr userDrawn="1"/>
            </p:nvSpPr>
            <p:spPr>
              <a:xfrm>
                <a:off x="235" y="2503"/>
                <a:ext cx="348" cy="1272"/>
              </a:xfrm>
              <a:custGeom>
                <a:avLst/>
                <a:gdLst/>
                <a:ahLst/>
                <a:cxnLst/>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alpha val="100000"/>
                    </a:schemeClr>
                  </a:gs>
                </a:gsLst>
                <a:lin ang="18900000" scaled="1"/>
                <a:tileRect/>
              </a:gradFill>
              <a:ln w="9525">
                <a:noFill/>
              </a:ln>
            </p:spPr>
            <p:txBody>
              <a:bodyPr/>
              <a:p>
                <a:endParaRPr lang="zh-CN" altLang="en-US"/>
              </a:p>
            </p:txBody>
          </p:sp>
          <p:sp>
            <p:nvSpPr>
              <p:cNvPr id="182424" name="椭圆 182423"/>
              <p:cNvSpPr/>
              <p:nvPr userDrawn="1"/>
            </p:nvSpPr>
            <p:spPr>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tileRect/>
              </a:gradFill>
              <a:ln w="9525">
                <a:noFill/>
              </a:ln>
            </p:spPr>
            <p:txBody>
              <a:bodyPr/>
              <a:p>
                <a:endParaRPr lang="zh-CN" altLang="en-US"/>
              </a:p>
            </p:txBody>
          </p:sp>
        </p:grpSp>
      </p:grpSp>
      <p:sp>
        <p:nvSpPr>
          <p:cNvPr id="182425" name="标题 182424"/>
          <p:cNvSpPr>
            <a:spLocks noGrp="1"/>
          </p:cNvSpPr>
          <p:nvPr>
            <p:ph type="ctrTitle" sz="quarter"/>
          </p:nvPr>
        </p:nvSpPr>
        <p:spPr>
          <a:xfrm>
            <a:off x="685800" y="1768475"/>
            <a:ext cx="7772400" cy="1736725"/>
          </a:xfrm>
          <a:prstGeom prst="rect">
            <a:avLst/>
          </a:prstGeom>
          <a:noFill/>
          <a:ln w="9525">
            <a:noFill/>
          </a:ln>
        </p:spPr>
        <p:txBody>
          <a:bodyPr anchor="b" anchorCtr="1"/>
          <a:lstStyle>
            <a:lvl1pPr lvl="0">
              <a:defRPr sz="5400"/>
            </a:lvl1pPr>
          </a:lstStyle>
          <a:p>
            <a:pPr lvl="0"/>
            <a:r>
              <a:rPr lang="zh-CN" altLang="en-US" dirty="0"/>
              <a:t>单击此处编辑母版标题样式</a:t>
            </a:r>
            <a:endParaRPr lang="zh-CN" altLang="en-US" dirty="0"/>
          </a:p>
        </p:txBody>
      </p:sp>
      <p:sp>
        <p:nvSpPr>
          <p:cNvPr id="182426" name="副标题 182425"/>
          <p:cNvSpPr>
            <a:spLocks noGrp="1"/>
          </p:cNvSpPr>
          <p:nvPr>
            <p:ph type="subTitle" sz="quarter" idx="1"/>
          </p:nvPr>
        </p:nvSpPr>
        <p:spPr>
          <a:xfrm>
            <a:off x="1371600" y="3886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dirty="0"/>
              <a:t>单击此处编辑母版副标题样式</a:t>
            </a:r>
            <a:endParaRPr lang="zh-CN" altLang="en-US" dirty="0"/>
          </a:p>
        </p:txBody>
      </p:sp>
      <p:sp>
        <p:nvSpPr>
          <p:cNvPr id="182427" name="日期占位符 182426"/>
          <p:cNvSpPr>
            <a:spLocks noGrp="1"/>
          </p:cNvSpPr>
          <p:nvPr>
            <p:ph type="dt" sz="quarter" idx="2"/>
          </p:nvPr>
        </p:nvSpPr>
        <p:spPr>
          <a:xfrm>
            <a:off x="304800" y="6248400"/>
            <a:ext cx="2286000" cy="457200"/>
          </a:xfrm>
          <a:prstGeom prst="rect">
            <a:avLst/>
          </a:prstGeom>
          <a:noFill/>
          <a:ln w="9525">
            <a:noFill/>
          </a:ln>
        </p:spPr>
        <p:txBody>
          <a:bodyPr anchor="t"/>
          <a:lstStyle>
            <a:lvl1pPr>
              <a:defRPr sz="1000">
                <a:latin typeface="Tahoma" panose="020B0604030504040204" pitchFamily="34" charset="0"/>
              </a:defRPr>
            </a:lvl1pPr>
          </a:lstStyle>
          <a:p>
            <a:endParaRPr lang="zh-CN" altLang="en-US" dirty="0">
              <a:effectLst>
                <a:outerShdw blurRad="38100" dist="38100" dir="2700000">
                  <a:srgbClr val="C0C0C0"/>
                </a:outerShdw>
              </a:effectLst>
              <a:latin typeface="Arial" panose="020B0604020202020204" pitchFamily="34" charset="0"/>
            </a:endParaRPr>
          </a:p>
        </p:txBody>
      </p:sp>
      <p:sp>
        <p:nvSpPr>
          <p:cNvPr id="182428" name="页脚占位符 182427"/>
          <p:cNvSpPr>
            <a:spLocks noGrp="1"/>
          </p:cNvSpPr>
          <p:nvPr>
            <p:ph type="ftr" sz="quarter" idx="3"/>
          </p:nvPr>
        </p:nvSpPr>
        <p:spPr>
          <a:xfrm>
            <a:off x="3124200" y="6248400"/>
            <a:ext cx="2895600" cy="457200"/>
          </a:xfrm>
          <a:prstGeom prst="rect">
            <a:avLst/>
          </a:prstGeom>
          <a:noFill/>
          <a:ln w="9525">
            <a:noFill/>
          </a:ln>
        </p:spPr>
        <p:txBody>
          <a:bodyPr anchor="t"/>
          <a:lstStyle>
            <a:lvl1pPr algn="ctr">
              <a:defRPr sz="1000">
                <a:latin typeface="Tahoma" panose="020B0604030504040204" pitchFamily="34" charset="0"/>
              </a:defRPr>
            </a:lvl1pPr>
          </a:lstStyle>
          <a:p>
            <a:endParaRPr lang="zh-CN" altLang="en-US" dirty="0">
              <a:effectLst>
                <a:outerShdw blurRad="38100" dist="38100" dir="2700000">
                  <a:srgbClr val="C0C0C0"/>
                </a:outerShdw>
              </a:effectLst>
            </a:endParaRPr>
          </a:p>
        </p:txBody>
      </p:sp>
      <p:sp>
        <p:nvSpPr>
          <p:cNvPr id="182429" name="灯片编号占位符 182428"/>
          <p:cNvSpPr>
            <a:spLocks noGrp="1"/>
          </p:cNvSpPr>
          <p:nvPr>
            <p:ph type="sldNum" sz="quarter" idx="4"/>
          </p:nvPr>
        </p:nvSpPr>
        <p:spPr>
          <a:xfrm>
            <a:off x="6553200" y="6248400"/>
            <a:ext cx="2286000" cy="457200"/>
          </a:xfrm>
          <a:prstGeom prst="rect">
            <a:avLst/>
          </a:prstGeom>
          <a:noFill/>
          <a:ln w="9525">
            <a:noFill/>
          </a:ln>
        </p:spPr>
        <p:txBody>
          <a:bodyPr anchor="t"/>
          <a:lstStyle>
            <a:lvl1pPr algn="r">
              <a:defRPr sz="1000">
                <a:latin typeface="Tahoma" panose="020B0604030504040204" pitchFamily="34" charset="0"/>
              </a:defRPr>
            </a:lvl1pPr>
          </a:lstStyle>
          <a:p>
            <a:fld id="{9A0DB2DC-4C9A-4742-B13C-FB6460FD3503}" type="slidenum">
              <a:rPr lang="zh-CN" altLang="en-US" dirty="0">
                <a:effectLst>
                  <a:outerShdw blurRad="38100" dist="38100" dir="2700000">
                    <a:srgbClr val="C0C0C0"/>
                  </a:outerShdw>
                </a:effectLst>
              </a:rPr>
            </a:fld>
            <a:endParaRPr lang="zh-CN" altLang="en-US" dirty="0">
              <a:effectLst>
                <a:outerShdw blurRad="38100" dist="38100" dir="2700000">
                  <a:srgbClr val="C0C0C0"/>
                </a:outerShdw>
              </a:effectLst>
              <a:latin typeface="Arial" panose="020B0604020202020204" pitchFamily="34" charset="0"/>
            </a:endParaRPr>
          </a:p>
        </p:txBody>
      </p:sp>
    </p:spTree>
  </p:cSld>
  <p:clrMapOvr>
    <a:masterClrMapping/>
  </p:clrMapOvr>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600200"/>
            <a:ext cx="4184968"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7408" y="1600200"/>
            <a:ext cx="4184968"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228600"/>
            <a:ext cx="2135188" cy="58705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228600"/>
            <a:ext cx="6281784" cy="58705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373762" name="组合 373761"/>
          <p:cNvGrpSpPr/>
          <p:nvPr/>
        </p:nvGrpSpPr>
        <p:grpSpPr>
          <a:xfrm>
            <a:off x="0" y="0"/>
            <a:ext cx="9144000" cy="6858000"/>
            <a:chOff x="0" y="0"/>
            <a:chExt cx="5760" cy="4320"/>
          </a:xfrm>
        </p:grpSpPr>
        <p:sp>
          <p:nvSpPr>
            <p:cNvPr id="373763" name="矩形 373762"/>
            <p:cNvSpPr/>
            <p:nvPr/>
          </p:nvSpPr>
          <p:spPr>
            <a:xfrm>
              <a:off x="0" y="0"/>
              <a:ext cx="2208" cy="4320"/>
            </a:xfrm>
            <a:prstGeom prst="rect">
              <a:avLst/>
            </a:prstGeom>
            <a:gradFill rotWithShape="0">
              <a:gsLst>
                <a:gs pos="0">
                  <a:schemeClr val="folHlink"/>
                </a:gs>
                <a:gs pos="100000">
                  <a:schemeClr val="bg1"/>
                </a:gs>
              </a:gsLst>
              <a:lin ang="0" scaled="1"/>
              <a:tileRect/>
            </a:gradFill>
            <a:ln w="9525">
              <a:noFill/>
            </a:ln>
          </p:spPr>
          <p:txBody>
            <a:bodyPr wrap="none" anchor="ctr"/>
            <a:p>
              <a:pPr lvl="0" algn="ctr">
                <a:buClr>
                  <a:schemeClr val="bg1"/>
                </a:buClr>
              </a:pPr>
              <a:endParaRPr sz="2400" dirty="0">
                <a:latin typeface="Times New Roman" panose="02020603050405020304" pitchFamily="18" charset="0"/>
              </a:endParaRPr>
            </a:p>
          </p:txBody>
        </p:sp>
        <p:sp>
          <p:nvSpPr>
            <p:cNvPr id="373764" name="矩形 373763"/>
            <p:cNvSpPr/>
            <p:nvPr/>
          </p:nvSpPr>
          <p:spPr>
            <a:xfrm>
              <a:off x="1081" y="1065"/>
              <a:ext cx="4679" cy="1596"/>
            </a:xfrm>
            <a:prstGeom prst="rect">
              <a:avLst/>
            </a:prstGeom>
            <a:solidFill>
              <a:schemeClr val="bg2"/>
            </a:solidFill>
            <a:ln w="9525">
              <a:noFill/>
            </a:ln>
          </p:spPr>
          <p:txBody>
            <a:bodyPr/>
            <a:p>
              <a:pPr lvl="0">
                <a:buClr>
                  <a:schemeClr val="bg1"/>
                </a:buClr>
              </a:pPr>
              <a:endParaRPr sz="2400" dirty="0">
                <a:latin typeface="Times New Roman" panose="02020603050405020304" pitchFamily="18" charset="0"/>
              </a:endParaRPr>
            </a:p>
          </p:txBody>
        </p:sp>
        <p:grpSp>
          <p:nvGrpSpPr>
            <p:cNvPr id="373765" name="组合 373764"/>
            <p:cNvGrpSpPr/>
            <p:nvPr/>
          </p:nvGrpSpPr>
          <p:grpSpPr>
            <a:xfrm>
              <a:off x="0" y="672"/>
              <a:ext cx="1806" cy="1989"/>
              <a:chOff x="0" y="672"/>
              <a:chExt cx="1806" cy="1989"/>
            </a:xfrm>
          </p:grpSpPr>
          <p:sp>
            <p:nvSpPr>
              <p:cNvPr id="373766" name="矩形 373765"/>
              <p:cNvSpPr/>
              <p:nvPr userDrawn="1"/>
            </p:nvSpPr>
            <p:spPr>
              <a:xfrm>
                <a:off x="361" y="2257"/>
                <a:ext cx="363" cy="404"/>
              </a:xfrm>
              <a:prstGeom prst="rect">
                <a:avLst/>
              </a:prstGeom>
              <a:solidFill>
                <a:schemeClr val="accent2"/>
              </a:solidFill>
              <a:ln w="9525">
                <a:noFill/>
              </a:ln>
            </p:spPr>
            <p:txBody>
              <a:bodyPr/>
              <a:p>
                <a:pPr lvl="0">
                  <a:buClr>
                    <a:schemeClr val="bg1"/>
                  </a:buClr>
                </a:pPr>
                <a:endParaRPr sz="2400" dirty="0">
                  <a:latin typeface="Times New Roman" panose="02020603050405020304" pitchFamily="18" charset="0"/>
                </a:endParaRPr>
              </a:p>
            </p:txBody>
          </p:sp>
          <p:sp>
            <p:nvSpPr>
              <p:cNvPr id="373767" name="矩形 373766"/>
              <p:cNvSpPr/>
              <p:nvPr userDrawn="1"/>
            </p:nvSpPr>
            <p:spPr>
              <a:xfrm>
                <a:off x="1081" y="1065"/>
                <a:ext cx="362" cy="405"/>
              </a:xfrm>
              <a:prstGeom prst="rect">
                <a:avLst/>
              </a:prstGeom>
              <a:solidFill>
                <a:schemeClr val="folHlink"/>
              </a:solidFill>
              <a:ln w="9525">
                <a:noFill/>
              </a:ln>
            </p:spPr>
            <p:txBody>
              <a:bodyPr/>
              <a:p>
                <a:pPr lvl="0">
                  <a:buClr>
                    <a:schemeClr val="bg1"/>
                  </a:buClr>
                </a:pPr>
                <a:endParaRPr sz="2400" dirty="0">
                  <a:latin typeface="Times New Roman" panose="02020603050405020304" pitchFamily="18" charset="0"/>
                </a:endParaRPr>
              </a:p>
            </p:txBody>
          </p:sp>
          <p:sp>
            <p:nvSpPr>
              <p:cNvPr id="373768" name="矩形 373767"/>
              <p:cNvSpPr/>
              <p:nvPr userDrawn="1"/>
            </p:nvSpPr>
            <p:spPr>
              <a:xfrm>
                <a:off x="1437" y="672"/>
                <a:ext cx="369" cy="400"/>
              </a:xfrm>
              <a:prstGeom prst="rect">
                <a:avLst/>
              </a:prstGeom>
              <a:solidFill>
                <a:schemeClr val="folHlink"/>
              </a:solidFill>
              <a:ln w="9525">
                <a:noFill/>
              </a:ln>
            </p:spPr>
            <p:txBody>
              <a:bodyPr/>
              <a:p>
                <a:pPr lvl="0">
                  <a:buClr>
                    <a:schemeClr val="bg1"/>
                  </a:buClr>
                </a:pPr>
                <a:endParaRPr sz="2400" dirty="0">
                  <a:latin typeface="Times New Roman" panose="02020603050405020304" pitchFamily="18" charset="0"/>
                </a:endParaRPr>
              </a:p>
            </p:txBody>
          </p:sp>
          <p:sp>
            <p:nvSpPr>
              <p:cNvPr id="373769" name="矩形 373768"/>
              <p:cNvSpPr/>
              <p:nvPr userDrawn="1"/>
            </p:nvSpPr>
            <p:spPr>
              <a:xfrm>
                <a:off x="719" y="2257"/>
                <a:ext cx="368" cy="404"/>
              </a:xfrm>
              <a:prstGeom prst="rect">
                <a:avLst/>
              </a:prstGeom>
              <a:solidFill>
                <a:schemeClr val="bg2"/>
              </a:solidFill>
              <a:ln w="9525">
                <a:noFill/>
              </a:ln>
            </p:spPr>
            <p:txBody>
              <a:bodyPr/>
              <a:p>
                <a:pPr lvl="0">
                  <a:buClr>
                    <a:schemeClr val="bg1"/>
                  </a:buClr>
                </a:pPr>
                <a:endParaRPr sz="2400" dirty="0">
                  <a:latin typeface="Times New Roman" panose="02020603050405020304" pitchFamily="18" charset="0"/>
                </a:endParaRPr>
              </a:p>
            </p:txBody>
          </p:sp>
          <p:sp>
            <p:nvSpPr>
              <p:cNvPr id="373770" name="矩形 373769"/>
              <p:cNvSpPr/>
              <p:nvPr userDrawn="1"/>
            </p:nvSpPr>
            <p:spPr>
              <a:xfrm>
                <a:off x="1437" y="1065"/>
                <a:ext cx="369" cy="405"/>
              </a:xfrm>
              <a:prstGeom prst="rect">
                <a:avLst/>
              </a:prstGeom>
              <a:solidFill>
                <a:schemeClr val="accent2"/>
              </a:solidFill>
              <a:ln w="9525">
                <a:noFill/>
              </a:ln>
            </p:spPr>
            <p:txBody>
              <a:bodyPr/>
              <a:p>
                <a:pPr lvl="0">
                  <a:buClr>
                    <a:schemeClr val="bg1"/>
                  </a:buClr>
                </a:pPr>
                <a:endParaRPr sz="2400" dirty="0">
                  <a:latin typeface="Times New Roman" panose="02020603050405020304" pitchFamily="18" charset="0"/>
                </a:endParaRPr>
              </a:p>
            </p:txBody>
          </p:sp>
          <p:sp>
            <p:nvSpPr>
              <p:cNvPr id="373771" name="矩形 373770"/>
              <p:cNvSpPr/>
              <p:nvPr userDrawn="1"/>
            </p:nvSpPr>
            <p:spPr>
              <a:xfrm>
                <a:off x="719" y="1464"/>
                <a:ext cx="368" cy="399"/>
              </a:xfrm>
              <a:prstGeom prst="rect">
                <a:avLst/>
              </a:prstGeom>
              <a:solidFill>
                <a:schemeClr val="folHlink"/>
              </a:solidFill>
              <a:ln w="9525">
                <a:noFill/>
              </a:ln>
            </p:spPr>
            <p:txBody>
              <a:bodyPr/>
              <a:p>
                <a:pPr lvl="0">
                  <a:buClr>
                    <a:schemeClr val="bg1"/>
                  </a:buClr>
                </a:pPr>
                <a:endParaRPr sz="2400" dirty="0">
                  <a:latin typeface="Times New Roman" panose="02020603050405020304" pitchFamily="18" charset="0"/>
                </a:endParaRPr>
              </a:p>
            </p:txBody>
          </p:sp>
          <p:sp>
            <p:nvSpPr>
              <p:cNvPr id="373772" name="矩形 373771"/>
              <p:cNvSpPr/>
              <p:nvPr userDrawn="1"/>
            </p:nvSpPr>
            <p:spPr>
              <a:xfrm>
                <a:off x="0" y="1464"/>
                <a:ext cx="367" cy="399"/>
              </a:xfrm>
              <a:prstGeom prst="rect">
                <a:avLst/>
              </a:prstGeom>
              <a:solidFill>
                <a:schemeClr val="bg2"/>
              </a:solidFill>
              <a:ln w="9525">
                <a:noFill/>
              </a:ln>
            </p:spPr>
            <p:txBody>
              <a:bodyPr/>
              <a:p>
                <a:pPr lvl="0">
                  <a:buClr>
                    <a:schemeClr val="bg1"/>
                  </a:buClr>
                </a:pPr>
                <a:endParaRPr sz="2400" dirty="0">
                  <a:latin typeface="Times New Roman" panose="02020603050405020304" pitchFamily="18" charset="0"/>
                </a:endParaRPr>
              </a:p>
            </p:txBody>
          </p:sp>
          <p:sp>
            <p:nvSpPr>
              <p:cNvPr id="373773" name="矩形 373772"/>
              <p:cNvSpPr/>
              <p:nvPr userDrawn="1"/>
            </p:nvSpPr>
            <p:spPr>
              <a:xfrm>
                <a:off x="1081" y="1464"/>
                <a:ext cx="362" cy="399"/>
              </a:xfrm>
              <a:prstGeom prst="rect">
                <a:avLst/>
              </a:prstGeom>
              <a:solidFill>
                <a:schemeClr val="accent2"/>
              </a:solidFill>
              <a:ln w="9525">
                <a:noFill/>
              </a:ln>
            </p:spPr>
            <p:txBody>
              <a:bodyPr/>
              <a:p>
                <a:pPr lvl="0">
                  <a:buClr>
                    <a:schemeClr val="bg1"/>
                  </a:buClr>
                </a:pPr>
                <a:endParaRPr sz="2400" dirty="0">
                  <a:latin typeface="Times New Roman" panose="02020603050405020304" pitchFamily="18" charset="0"/>
                </a:endParaRPr>
              </a:p>
            </p:txBody>
          </p:sp>
          <p:sp>
            <p:nvSpPr>
              <p:cNvPr id="373774" name="矩形 373773"/>
              <p:cNvSpPr/>
              <p:nvPr userDrawn="1"/>
            </p:nvSpPr>
            <p:spPr>
              <a:xfrm>
                <a:off x="361" y="1857"/>
                <a:ext cx="363" cy="406"/>
              </a:xfrm>
              <a:prstGeom prst="rect">
                <a:avLst/>
              </a:prstGeom>
              <a:solidFill>
                <a:schemeClr val="folHlink"/>
              </a:solidFill>
              <a:ln w="9525">
                <a:noFill/>
              </a:ln>
            </p:spPr>
            <p:txBody>
              <a:bodyPr/>
              <a:p>
                <a:pPr lvl="0">
                  <a:buClr>
                    <a:schemeClr val="bg1"/>
                  </a:buClr>
                </a:pPr>
                <a:endParaRPr sz="2400" dirty="0">
                  <a:latin typeface="Times New Roman" panose="02020603050405020304" pitchFamily="18" charset="0"/>
                </a:endParaRPr>
              </a:p>
            </p:txBody>
          </p:sp>
          <p:sp>
            <p:nvSpPr>
              <p:cNvPr id="373775" name="矩形 373774"/>
              <p:cNvSpPr/>
              <p:nvPr userDrawn="1"/>
            </p:nvSpPr>
            <p:spPr>
              <a:xfrm>
                <a:off x="719" y="1857"/>
                <a:ext cx="368" cy="406"/>
              </a:xfrm>
              <a:prstGeom prst="rect">
                <a:avLst/>
              </a:prstGeom>
              <a:solidFill>
                <a:schemeClr val="accent2"/>
              </a:solidFill>
              <a:ln w="9525">
                <a:noFill/>
              </a:ln>
            </p:spPr>
            <p:txBody>
              <a:bodyPr/>
              <a:p>
                <a:pPr lvl="0">
                  <a:buClr>
                    <a:schemeClr val="bg1"/>
                  </a:buClr>
                </a:pPr>
                <a:endParaRPr sz="2400" dirty="0">
                  <a:latin typeface="Times New Roman" panose="02020603050405020304" pitchFamily="18" charset="0"/>
                </a:endParaRPr>
              </a:p>
            </p:txBody>
          </p:sp>
        </p:grpSp>
      </p:grpSp>
      <p:sp>
        <p:nvSpPr>
          <p:cNvPr id="373776" name="日期占位符 373775"/>
          <p:cNvSpPr>
            <a:spLocks noGrp="1"/>
          </p:cNvSpPr>
          <p:nvPr>
            <p:ph type="dt" sz="half" idx="2"/>
          </p:nvPr>
        </p:nvSpPr>
        <p:spPr>
          <a:xfrm>
            <a:off x="457200" y="6248400"/>
            <a:ext cx="2133600" cy="457200"/>
          </a:xfrm>
          <a:prstGeom prst="rect">
            <a:avLst/>
          </a:prstGeom>
          <a:noFill/>
          <a:ln w="9525">
            <a:noFill/>
          </a:ln>
        </p:spPr>
        <p:txBody>
          <a:bodyPr anchor="b"/>
          <a:lstStyle>
            <a:lvl1pPr>
              <a:defRPr sz="1200"/>
            </a:lvl1pPr>
          </a:lstStyle>
          <a:p>
            <a:endParaRPr lang="zh-CN" altLang="en-US" dirty="0">
              <a:latin typeface="Arial" panose="020B0604020202020204" pitchFamily="34" charset="0"/>
            </a:endParaRPr>
          </a:p>
        </p:txBody>
      </p:sp>
      <p:sp>
        <p:nvSpPr>
          <p:cNvPr id="373777" name="页脚占位符 373776"/>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endParaRPr lang="zh-CN" altLang="en-US" dirty="0">
              <a:latin typeface="Arial" panose="020B0604020202020204" pitchFamily="34" charset="0"/>
            </a:endParaRPr>
          </a:p>
        </p:txBody>
      </p:sp>
      <p:sp>
        <p:nvSpPr>
          <p:cNvPr id="373778" name="灯片编号占位符 373777"/>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373779" name="标题 373778"/>
          <p:cNvSpPr>
            <a:spLocks noGrp="1"/>
          </p:cNvSpPr>
          <p:nvPr>
            <p:ph type="ctrTitle"/>
          </p:nvPr>
        </p:nvSpPr>
        <p:spPr>
          <a:xfrm>
            <a:off x="2971800" y="1828800"/>
            <a:ext cx="6019800" cy="2209800"/>
          </a:xfrm>
          <a:prstGeom prst="rect">
            <a:avLst/>
          </a:prstGeom>
          <a:noFill/>
          <a:ln w="9525">
            <a:noFill/>
          </a:ln>
        </p:spPr>
        <p:txBody>
          <a:bodyPr anchor="ctr"/>
          <a:lstStyle>
            <a:lvl1pPr lvl="0">
              <a:defRPr sz="5000">
                <a:solidFill>
                  <a:srgbClr val="FFFFFF"/>
                </a:solidFill>
              </a:defRPr>
            </a:lvl1pPr>
          </a:lstStyle>
          <a:p>
            <a:pPr lvl="0"/>
            <a:r>
              <a:rPr lang="zh-CN" altLang="en-US" dirty="0"/>
              <a:t>单击此处编辑母版标题样式</a:t>
            </a:r>
            <a:endParaRPr lang="zh-CN" altLang="en-US" dirty="0"/>
          </a:p>
        </p:txBody>
      </p:sp>
      <p:sp>
        <p:nvSpPr>
          <p:cNvPr id="373780" name="副标题 373779"/>
          <p:cNvSpPr>
            <a:spLocks noGrp="1"/>
          </p:cNvSpPr>
          <p:nvPr>
            <p:ph type="subTitle" idx="1"/>
          </p:nvPr>
        </p:nvSpPr>
        <p:spPr>
          <a:xfrm>
            <a:off x="2971800" y="4267200"/>
            <a:ext cx="6019800" cy="1752600"/>
          </a:xfrm>
          <a:prstGeom prst="rect">
            <a:avLst/>
          </a:prstGeom>
          <a:noFill/>
          <a:ln w="9525">
            <a:noFill/>
          </a:ln>
        </p:spPr>
        <p:txBody>
          <a:bodyPr anchor="t"/>
          <a:lstStyle>
            <a:lvl1pPr marL="0" lvl="0" indent="0">
              <a:buNone/>
              <a:defRPr sz="3400"/>
            </a:lvl1pPr>
            <a:lvl2pPr marL="457200" lvl="1" indent="0" algn="ctr">
              <a:buNone/>
              <a:defRPr sz="3400"/>
            </a:lvl2pPr>
            <a:lvl3pPr marL="914400" lvl="2" indent="0" algn="ctr">
              <a:buNone/>
              <a:defRPr sz="3400"/>
            </a:lvl3pPr>
            <a:lvl4pPr marL="1371600" lvl="3" indent="0" algn="ctr">
              <a:buNone/>
              <a:defRPr sz="3400"/>
            </a:lvl4pPr>
            <a:lvl5pPr marL="1828800" lvl="4" indent="0" algn="ctr">
              <a:buNone/>
              <a:defRPr sz="3400"/>
            </a:lvl5pPr>
          </a:lstStyle>
          <a:p>
            <a:pPr lvl="0"/>
            <a:r>
              <a:rPr lang="zh-CN" altLang="en-US" dirty="0"/>
              <a:t>单击此处编辑母版副标题样式</a:t>
            </a:r>
            <a:endParaRPr lang="zh-CN" altLang="en-US" dirty="0"/>
          </a:p>
        </p:txBody>
      </p:sp>
    </p:spTree>
  </p:cSld>
  <p:clrMapOvr>
    <a:masterClrMapping/>
  </p:clrMapOvr>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81200"/>
            <a:ext cx="4032504"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981200"/>
            <a:ext cx="4032504"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57200"/>
            <a:ext cx="6052930" cy="54102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08.xml"/><Relationship Id="rId8" Type="http://schemas.openxmlformats.org/officeDocument/2006/relationships/slideLayout" Target="../slideLayouts/slideLayout107.xml"/><Relationship Id="rId7" Type="http://schemas.openxmlformats.org/officeDocument/2006/relationships/slideLayout" Target="../slideLayouts/slideLayout106.xml"/><Relationship Id="rId6" Type="http://schemas.openxmlformats.org/officeDocument/2006/relationships/slideLayout" Target="../slideLayouts/slideLayout105.xml"/><Relationship Id="rId5" Type="http://schemas.openxmlformats.org/officeDocument/2006/relationships/slideLayout" Target="../slideLayouts/slideLayout104.xml"/><Relationship Id="rId4" Type="http://schemas.openxmlformats.org/officeDocument/2006/relationships/slideLayout" Target="../slideLayouts/slideLayout103.xml"/><Relationship Id="rId3" Type="http://schemas.openxmlformats.org/officeDocument/2006/relationships/slideLayout" Target="../slideLayouts/slideLayout102.xml"/><Relationship Id="rId2" Type="http://schemas.openxmlformats.org/officeDocument/2006/relationships/slideLayout" Target="../slideLayouts/slideLayout101.xml"/><Relationship Id="rId13" Type="http://schemas.openxmlformats.org/officeDocument/2006/relationships/theme" Target="../theme/theme10.xml"/><Relationship Id="rId12" Type="http://schemas.openxmlformats.org/officeDocument/2006/relationships/image" Target="../media/image4.jpeg"/><Relationship Id="rId11" Type="http://schemas.openxmlformats.org/officeDocument/2006/relationships/slideLayout" Target="../slideLayouts/slideLayout110.xml"/><Relationship Id="rId10" Type="http://schemas.openxmlformats.org/officeDocument/2006/relationships/slideLayout" Target="../slideLayouts/slideLayout109.xml"/><Relationship Id="rId1" Type="http://schemas.openxmlformats.org/officeDocument/2006/relationships/slideLayout" Target="../slideLayouts/slideLayout100.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19.xml"/><Relationship Id="rId8" Type="http://schemas.openxmlformats.org/officeDocument/2006/relationships/slideLayout" Target="../slideLayouts/slideLayout118.xml"/><Relationship Id="rId7" Type="http://schemas.openxmlformats.org/officeDocument/2006/relationships/slideLayout" Target="../slideLayouts/slideLayout117.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4" Type="http://schemas.openxmlformats.org/officeDocument/2006/relationships/slideLayout" Target="../slideLayouts/slideLayout114.xml"/><Relationship Id="rId3" Type="http://schemas.openxmlformats.org/officeDocument/2006/relationships/slideLayout" Target="../slideLayouts/slideLayout113.xml"/><Relationship Id="rId2" Type="http://schemas.openxmlformats.org/officeDocument/2006/relationships/slideLayout" Target="../slideLayouts/slideLayout112.xml"/><Relationship Id="rId12" Type="http://schemas.openxmlformats.org/officeDocument/2006/relationships/theme" Target="../theme/theme11.xml"/><Relationship Id="rId11" Type="http://schemas.openxmlformats.org/officeDocument/2006/relationships/slideLayout" Target="../slideLayouts/slideLayout121.xml"/><Relationship Id="rId10" Type="http://schemas.openxmlformats.org/officeDocument/2006/relationships/slideLayout" Target="../slideLayouts/slideLayout120.xml"/><Relationship Id="rId1" Type="http://schemas.openxmlformats.org/officeDocument/2006/relationships/slideLayout" Target="../slideLayouts/slideLayout111.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30.xml"/><Relationship Id="rId8" Type="http://schemas.openxmlformats.org/officeDocument/2006/relationships/slideLayout" Target="../slideLayouts/slideLayout129.xml"/><Relationship Id="rId7" Type="http://schemas.openxmlformats.org/officeDocument/2006/relationships/slideLayout" Target="../slideLayouts/slideLayout128.xml"/><Relationship Id="rId6" Type="http://schemas.openxmlformats.org/officeDocument/2006/relationships/slideLayout" Target="../slideLayouts/slideLayout127.xml"/><Relationship Id="rId5" Type="http://schemas.openxmlformats.org/officeDocument/2006/relationships/slideLayout" Target="../slideLayouts/slideLayout126.xml"/><Relationship Id="rId4" Type="http://schemas.openxmlformats.org/officeDocument/2006/relationships/slideLayout" Target="../slideLayouts/slideLayout125.xml"/><Relationship Id="rId3" Type="http://schemas.openxmlformats.org/officeDocument/2006/relationships/slideLayout" Target="../slideLayouts/slideLayout124.xml"/><Relationship Id="rId2" Type="http://schemas.openxmlformats.org/officeDocument/2006/relationships/slideLayout" Target="../slideLayouts/slideLayout123.xml"/><Relationship Id="rId13" Type="http://schemas.openxmlformats.org/officeDocument/2006/relationships/theme" Target="../theme/theme12.xml"/><Relationship Id="rId12" Type="http://schemas.openxmlformats.org/officeDocument/2006/relationships/image" Target="../media/image5.png"/><Relationship Id="rId11" Type="http://schemas.openxmlformats.org/officeDocument/2006/relationships/slideLayout" Target="../slideLayouts/slideLayout132.xml"/><Relationship Id="rId10" Type="http://schemas.openxmlformats.org/officeDocument/2006/relationships/slideLayout" Target="../slideLayouts/slideLayout131.xml"/><Relationship Id="rId1" Type="http://schemas.openxmlformats.org/officeDocument/2006/relationships/slideLayout" Target="../slideLayouts/slideLayout122.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41.xml"/><Relationship Id="rId8" Type="http://schemas.openxmlformats.org/officeDocument/2006/relationships/slideLayout" Target="../slideLayouts/slideLayout140.xml"/><Relationship Id="rId7" Type="http://schemas.openxmlformats.org/officeDocument/2006/relationships/slideLayout" Target="../slideLayouts/slideLayout139.xml"/><Relationship Id="rId6" Type="http://schemas.openxmlformats.org/officeDocument/2006/relationships/slideLayout" Target="../slideLayouts/slideLayout138.xml"/><Relationship Id="rId5" Type="http://schemas.openxmlformats.org/officeDocument/2006/relationships/slideLayout" Target="../slideLayouts/slideLayout137.xml"/><Relationship Id="rId4" Type="http://schemas.openxmlformats.org/officeDocument/2006/relationships/slideLayout" Target="../slideLayouts/slideLayout136.xml"/><Relationship Id="rId3" Type="http://schemas.openxmlformats.org/officeDocument/2006/relationships/slideLayout" Target="../slideLayouts/slideLayout135.xml"/><Relationship Id="rId2" Type="http://schemas.openxmlformats.org/officeDocument/2006/relationships/slideLayout" Target="../slideLayouts/slideLayout134.xml"/><Relationship Id="rId13" Type="http://schemas.openxmlformats.org/officeDocument/2006/relationships/theme" Target="../theme/theme13.xml"/><Relationship Id="rId12" Type="http://schemas.openxmlformats.org/officeDocument/2006/relationships/image" Target="../media/image7.emf"/><Relationship Id="rId11" Type="http://schemas.openxmlformats.org/officeDocument/2006/relationships/slideLayout" Target="../slideLayouts/slideLayout143.xml"/><Relationship Id="rId10" Type="http://schemas.openxmlformats.org/officeDocument/2006/relationships/slideLayout" Target="../slideLayouts/slideLayout142.xml"/><Relationship Id="rId1" Type="http://schemas.openxmlformats.org/officeDocument/2006/relationships/slideLayout" Target="../slideLayouts/slideLayout133.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52.xml"/><Relationship Id="rId8" Type="http://schemas.openxmlformats.org/officeDocument/2006/relationships/slideLayout" Target="../slideLayouts/slideLayout151.xml"/><Relationship Id="rId7" Type="http://schemas.openxmlformats.org/officeDocument/2006/relationships/slideLayout" Target="../slideLayouts/slideLayout150.xml"/><Relationship Id="rId6" Type="http://schemas.openxmlformats.org/officeDocument/2006/relationships/slideLayout" Target="../slideLayouts/slideLayout149.xml"/><Relationship Id="rId5" Type="http://schemas.openxmlformats.org/officeDocument/2006/relationships/slideLayout" Target="../slideLayouts/slideLayout148.xml"/><Relationship Id="rId4" Type="http://schemas.openxmlformats.org/officeDocument/2006/relationships/slideLayout" Target="../slideLayouts/slideLayout147.xml"/><Relationship Id="rId3" Type="http://schemas.openxmlformats.org/officeDocument/2006/relationships/slideLayout" Target="../slideLayouts/slideLayout146.xml"/><Relationship Id="rId2" Type="http://schemas.openxmlformats.org/officeDocument/2006/relationships/slideLayout" Target="../slideLayouts/slideLayout145.xml"/><Relationship Id="rId13" Type="http://schemas.openxmlformats.org/officeDocument/2006/relationships/theme" Target="../theme/theme14.xml"/><Relationship Id="rId12" Type="http://schemas.openxmlformats.org/officeDocument/2006/relationships/image" Target="../media/image8.jpeg"/><Relationship Id="rId11" Type="http://schemas.openxmlformats.org/officeDocument/2006/relationships/slideLayout" Target="../slideLayouts/slideLayout154.xml"/><Relationship Id="rId10" Type="http://schemas.openxmlformats.org/officeDocument/2006/relationships/slideLayout" Target="../slideLayouts/slideLayout153.xml"/><Relationship Id="rId1" Type="http://schemas.openxmlformats.org/officeDocument/2006/relationships/slideLayout" Target="../slideLayouts/slideLayout144.xml"/></Relationships>
</file>

<file path=ppt/slideMasters/_rels/slideMaster15.xml.rels><?xml version="1.0" encoding="UTF-8" standalone="yes"?>
<Relationships xmlns="http://schemas.openxmlformats.org/package/2006/relationships"><Relationship Id="rId9" Type="http://schemas.openxmlformats.org/officeDocument/2006/relationships/slideLayout" Target="../slideLayouts/slideLayout163.xml"/><Relationship Id="rId8" Type="http://schemas.openxmlformats.org/officeDocument/2006/relationships/slideLayout" Target="../slideLayouts/slideLayout162.xml"/><Relationship Id="rId7" Type="http://schemas.openxmlformats.org/officeDocument/2006/relationships/slideLayout" Target="../slideLayouts/slideLayout161.xml"/><Relationship Id="rId6" Type="http://schemas.openxmlformats.org/officeDocument/2006/relationships/slideLayout" Target="../slideLayouts/slideLayout160.xml"/><Relationship Id="rId5" Type="http://schemas.openxmlformats.org/officeDocument/2006/relationships/slideLayout" Target="../slideLayouts/slideLayout159.xml"/><Relationship Id="rId4" Type="http://schemas.openxmlformats.org/officeDocument/2006/relationships/slideLayout" Target="../slideLayouts/slideLayout158.xml"/><Relationship Id="rId3" Type="http://schemas.openxmlformats.org/officeDocument/2006/relationships/slideLayout" Target="../slideLayouts/slideLayout157.xml"/><Relationship Id="rId2" Type="http://schemas.openxmlformats.org/officeDocument/2006/relationships/slideLayout" Target="../slideLayouts/slideLayout156.xml"/><Relationship Id="rId13" Type="http://schemas.openxmlformats.org/officeDocument/2006/relationships/theme" Target="../theme/theme15.xml"/><Relationship Id="rId12" Type="http://schemas.openxmlformats.org/officeDocument/2006/relationships/image" Target="../media/image7.emf"/><Relationship Id="rId11" Type="http://schemas.openxmlformats.org/officeDocument/2006/relationships/slideLayout" Target="../slideLayouts/slideLayout165.xml"/><Relationship Id="rId10" Type="http://schemas.openxmlformats.org/officeDocument/2006/relationships/slideLayout" Target="../slideLayouts/slideLayout164.xml"/><Relationship Id="rId1" Type="http://schemas.openxmlformats.org/officeDocument/2006/relationships/slideLayout" Target="../slideLayouts/slideLayout155.xml"/></Relationships>
</file>

<file path=ppt/slideMasters/_rels/slideMaster16.xml.rels><?xml version="1.0" encoding="UTF-8" standalone="yes"?>
<Relationships xmlns="http://schemas.openxmlformats.org/package/2006/relationships"><Relationship Id="rId9" Type="http://schemas.openxmlformats.org/officeDocument/2006/relationships/slideLayout" Target="../slideLayouts/slideLayout174.xml"/><Relationship Id="rId8" Type="http://schemas.openxmlformats.org/officeDocument/2006/relationships/slideLayout" Target="../slideLayouts/slideLayout173.xml"/><Relationship Id="rId7" Type="http://schemas.openxmlformats.org/officeDocument/2006/relationships/slideLayout" Target="../slideLayouts/slideLayout172.xml"/><Relationship Id="rId6" Type="http://schemas.openxmlformats.org/officeDocument/2006/relationships/slideLayout" Target="../slideLayouts/slideLayout171.xml"/><Relationship Id="rId5" Type="http://schemas.openxmlformats.org/officeDocument/2006/relationships/slideLayout" Target="../slideLayouts/slideLayout170.xml"/><Relationship Id="rId4" Type="http://schemas.openxmlformats.org/officeDocument/2006/relationships/slideLayout" Target="../slideLayouts/slideLayout169.xml"/><Relationship Id="rId3" Type="http://schemas.openxmlformats.org/officeDocument/2006/relationships/slideLayout" Target="../slideLayouts/slideLayout168.xml"/><Relationship Id="rId2" Type="http://schemas.openxmlformats.org/officeDocument/2006/relationships/slideLayout" Target="../slideLayouts/slideLayout167.xml"/><Relationship Id="rId13" Type="http://schemas.openxmlformats.org/officeDocument/2006/relationships/theme" Target="../theme/theme16.xml"/><Relationship Id="rId12" Type="http://schemas.openxmlformats.org/officeDocument/2006/relationships/image" Target="../media/image9.png"/><Relationship Id="rId11" Type="http://schemas.openxmlformats.org/officeDocument/2006/relationships/slideLayout" Target="../slideLayouts/slideLayout176.xml"/><Relationship Id="rId10" Type="http://schemas.openxmlformats.org/officeDocument/2006/relationships/slideLayout" Target="../slideLayouts/slideLayout175.xml"/><Relationship Id="rId1" Type="http://schemas.openxmlformats.org/officeDocument/2006/relationships/slideLayout" Target="../slideLayouts/slideLayout166.xml"/></Relationships>
</file>

<file path=ppt/slideMasters/_rels/slideMaster17.xml.rels><?xml version="1.0" encoding="UTF-8" standalone="yes"?>
<Relationships xmlns="http://schemas.openxmlformats.org/package/2006/relationships"><Relationship Id="rId9" Type="http://schemas.openxmlformats.org/officeDocument/2006/relationships/slideLayout" Target="../slideLayouts/slideLayout185.xml"/><Relationship Id="rId8" Type="http://schemas.openxmlformats.org/officeDocument/2006/relationships/slideLayout" Target="../slideLayouts/slideLayout184.xml"/><Relationship Id="rId7" Type="http://schemas.openxmlformats.org/officeDocument/2006/relationships/slideLayout" Target="../slideLayouts/slideLayout183.xml"/><Relationship Id="rId6" Type="http://schemas.openxmlformats.org/officeDocument/2006/relationships/slideLayout" Target="../slideLayouts/slideLayout182.xml"/><Relationship Id="rId5" Type="http://schemas.openxmlformats.org/officeDocument/2006/relationships/slideLayout" Target="../slideLayouts/slideLayout181.xml"/><Relationship Id="rId4" Type="http://schemas.openxmlformats.org/officeDocument/2006/relationships/slideLayout" Target="../slideLayouts/slideLayout180.xml"/><Relationship Id="rId3" Type="http://schemas.openxmlformats.org/officeDocument/2006/relationships/slideLayout" Target="../slideLayouts/slideLayout179.xml"/><Relationship Id="rId2" Type="http://schemas.openxmlformats.org/officeDocument/2006/relationships/slideLayout" Target="../slideLayouts/slideLayout178.xml"/><Relationship Id="rId13" Type="http://schemas.openxmlformats.org/officeDocument/2006/relationships/theme" Target="../theme/theme17.xml"/><Relationship Id="rId12" Type="http://schemas.openxmlformats.org/officeDocument/2006/relationships/image" Target="../media/image11.emf"/><Relationship Id="rId11" Type="http://schemas.openxmlformats.org/officeDocument/2006/relationships/slideLayout" Target="../slideLayouts/slideLayout187.xml"/><Relationship Id="rId10" Type="http://schemas.openxmlformats.org/officeDocument/2006/relationships/slideLayout" Target="../slideLayouts/slideLayout186.xml"/><Relationship Id="rId1" Type="http://schemas.openxmlformats.org/officeDocument/2006/relationships/slideLayout" Target="../slideLayouts/slideLayout177.xml"/></Relationships>
</file>

<file path=ppt/slideMasters/_rels/slideMaster18.xml.rels><?xml version="1.0" encoding="UTF-8" standalone="yes"?>
<Relationships xmlns="http://schemas.openxmlformats.org/package/2006/relationships"><Relationship Id="rId9" Type="http://schemas.openxmlformats.org/officeDocument/2006/relationships/slideLayout" Target="../slideLayouts/slideLayout196.xml"/><Relationship Id="rId8" Type="http://schemas.openxmlformats.org/officeDocument/2006/relationships/slideLayout" Target="../slideLayouts/slideLayout195.xml"/><Relationship Id="rId7" Type="http://schemas.openxmlformats.org/officeDocument/2006/relationships/slideLayout" Target="../slideLayouts/slideLayout194.xml"/><Relationship Id="rId6" Type="http://schemas.openxmlformats.org/officeDocument/2006/relationships/slideLayout" Target="../slideLayouts/slideLayout193.xml"/><Relationship Id="rId5" Type="http://schemas.openxmlformats.org/officeDocument/2006/relationships/slideLayout" Target="../slideLayouts/slideLayout192.xml"/><Relationship Id="rId4" Type="http://schemas.openxmlformats.org/officeDocument/2006/relationships/slideLayout" Target="../slideLayouts/slideLayout191.xml"/><Relationship Id="rId3" Type="http://schemas.openxmlformats.org/officeDocument/2006/relationships/slideLayout" Target="../slideLayouts/slideLayout190.xml"/><Relationship Id="rId2" Type="http://schemas.openxmlformats.org/officeDocument/2006/relationships/slideLayout" Target="../slideLayouts/slideLayout189.xml"/><Relationship Id="rId13" Type="http://schemas.openxmlformats.org/officeDocument/2006/relationships/theme" Target="../theme/theme18.xml"/><Relationship Id="rId12" Type="http://schemas.openxmlformats.org/officeDocument/2006/relationships/image" Target="../media/image13.jpeg"/><Relationship Id="rId11" Type="http://schemas.openxmlformats.org/officeDocument/2006/relationships/slideLayout" Target="../slideLayouts/slideLayout198.xml"/><Relationship Id="rId10" Type="http://schemas.openxmlformats.org/officeDocument/2006/relationships/slideLayout" Target="../slideLayouts/slideLayout197.xml"/><Relationship Id="rId1" Type="http://schemas.openxmlformats.org/officeDocument/2006/relationships/slideLayout" Target="../slideLayouts/slideLayout188.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2" Type="http://schemas.openxmlformats.org/officeDocument/2006/relationships/theme" Target="../theme/theme5.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2" Type="http://schemas.openxmlformats.org/officeDocument/2006/relationships/theme" Target="../theme/theme6.xml"/><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3" Type="http://schemas.openxmlformats.org/officeDocument/2006/relationships/theme" Target="../theme/theme7.xml"/><Relationship Id="rId12" Type="http://schemas.openxmlformats.org/officeDocument/2006/relationships/image" Target="../media/image1.png"/><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6.xml"/><Relationship Id="rId8" Type="http://schemas.openxmlformats.org/officeDocument/2006/relationships/slideLayout" Target="../slideLayouts/slideLayout85.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3" Type="http://schemas.openxmlformats.org/officeDocument/2006/relationships/theme" Target="../theme/theme8.xml"/><Relationship Id="rId12" Type="http://schemas.openxmlformats.org/officeDocument/2006/relationships/image" Target="../media/image2.jpeg"/><Relationship Id="rId11" Type="http://schemas.openxmlformats.org/officeDocument/2006/relationships/slideLayout" Target="../slideLayouts/slideLayout88.xml"/><Relationship Id="rId10" Type="http://schemas.openxmlformats.org/officeDocument/2006/relationships/slideLayout" Target="../slideLayouts/slideLayout87.xml"/><Relationship Id="rId1" Type="http://schemas.openxmlformats.org/officeDocument/2006/relationships/slideLayout" Target="../slideLayouts/slideLayout78.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97.xml"/><Relationship Id="rId8" Type="http://schemas.openxmlformats.org/officeDocument/2006/relationships/slideLayout" Target="../slideLayouts/slideLayout96.xml"/><Relationship Id="rId7" Type="http://schemas.openxmlformats.org/officeDocument/2006/relationships/slideLayout" Target="../slideLayouts/slideLayout95.xml"/><Relationship Id="rId6" Type="http://schemas.openxmlformats.org/officeDocument/2006/relationships/slideLayout" Target="../slideLayouts/slideLayout94.xml"/><Relationship Id="rId5" Type="http://schemas.openxmlformats.org/officeDocument/2006/relationships/slideLayout" Target="../slideLayouts/slideLayout93.xml"/><Relationship Id="rId4" Type="http://schemas.openxmlformats.org/officeDocument/2006/relationships/slideLayout" Target="../slideLayouts/slideLayout92.xml"/><Relationship Id="rId3" Type="http://schemas.openxmlformats.org/officeDocument/2006/relationships/slideLayout" Target="../slideLayouts/slideLayout91.xml"/><Relationship Id="rId2" Type="http://schemas.openxmlformats.org/officeDocument/2006/relationships/slideLayout" Target="../slideLayouts/slideLayout90.xml"/><Relationship Id="rId13" Type="http://schemas.openxmlformats.org/officeDocument/2006/relationships/theme" Target="../theme/theme9.xml"/><Relationship Id="rId12" Type="http://schemas.openxmlformats.org/officeDocument/2006/relationships/image" Target="../media/image3.jpeg"/><Relationship Id="rId11" Type="http://schemas.openxmlformats.org/officeDocument/2006/relationships/slideLayout" Target="../slideLayouts/slideLayout99.xml"/><Relationship Id="rId10" Type="http://schemas.openxmlformats.org/officeDocument/2006/relationships/slideLayout" Target="../slideLayouts/slideLayout98.xml"/><Relationship Id="rId1"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7890" name="日期占位符 37889"/>
          <p:cNvSpPr>
            <a:spLocks noGrp="1"/>
          </p:cNvSpPr>
          <p:nvPr>
            <p:ph type="dt" sz="half" idx="2"/>
          </p:nvPr>
        </p:nvSpPr>
        <p:spPr>
          <a:xfrm>
            <a:off x="457200" y="6251575"/>
            <a:ext cx="2133600" cy="476250"/>
          </a:xfrm>
          <a:prstGeom prst="rect">
            <a:avLst/>
          </a:prstGeom>
          <a:noFill/>
          <a:ln w="9525">
            <a:noFill/>
          </a:ln>
        </p:spPr>
        <p:txBody>
          <a:bodyPr anchor="b"/>
          <a:lstStyle>
            <a:lvl1pPr>
              <a:defRPr sz="1200"/>
            </a:lvl1pPr>
          </a:lstStyle>
          <a:p>
            <a:pPr lvl="0"/>
            <a:endParaRPr lang="zh-CN" altLang="en-US" dirty="0">
              <a:latin typeface="Arial" panose="020B0604020202020204" pitchFamily="34" charset="0"/>
            </a:endParaRPr>
          </a:p>
        </p:txBody>
      </p:sp>
      <p:sp>
        <p:nvSpPr>
          <p:cNvPr id="37891" name="灯片编号占位符 37890"/>
          <p:cNvSpPr>
            <a:spLocks noGrp="1"/>
          </p:cNvSpPr>
          <p:nvPr>
            <p:ph type="sldNum" sz="quarter" idx="4"/>
          </p:nvPr>
        </p:nvSpPr>
        <p:spPr>
          <a:xfrm>
            <a:off x="6553200" y="6248400"/>
            <a:ext cx="2133600" cy="476250"/>
          </a:xfrm>
          <a:prstGeom prst="rect">
            <a:avLst/>
          </a:prstGeom>
          <a:noFill/>
          <a:ln w="9525">
            <a:noFill/>
          </a:ln>
        </p:spPr>
        <p:txBody>
          <a:bodyPr anchor="b"/>
          <a:lstStyle>
            <a:lvl1pPr algn="r">
              <a:defRPr sz="12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grpSp>
        <p:nvGrpSpPr>
          <p:cNvPr id="37892" name="组合 37891"/>
          <p:cNvGrpSpPr/>
          <p:nvPr/>
        </p:nvGrpSpPr>
        <p:grpSpPr>
          <a:xfrm>
            <a:off x="0" y="0"/>
            <a:ext cx="9140825" cy="6850063"/>
            <a:chOff x="0" y="0"/>
            <a:chExt cx="5758" cy="4315"/>
          </a:xfrm>
        </p:grpSpPr>
        <p:grpSp>
          <p:nvGrpSpPr>
            <p:cNvPr id="37893" name="组合 37892"/>
            <p:cNvGrpSpPr/>
            <p:nvPr userDrawn="1"/>
          </p:nvGrpSpPr>
          <p:grpSpPr>
            <a:xfrm>
              <a:off x="1728" y="2230"/>
              <a:ext cx="4027" cy="2085"/>
              <a:chOff x="1728" y="2230"/>
              <a:chExt cx="4027" cy="2085"/>
            </a:xfrm>
          </p:grpSpPr>
          <p:sp>
            <p:nvSpPr>
              <p:cNvPr id="37894" name="任意多边形 37893"/>
              <p:cNvSpPr/>
              <p:nvPr/>
            </p:nvSpPr>
            <p:spPr>
              <a:xfrm>
                <a:off x="1728" y="2644"/>
                <a:ext cx="2882" cy="1671"/>
              </a:xfrm>
              <a:custGeom>
                <a:avLst/>
                <a:gdLst/>
                <a:ahLst/>
                <a:cxnLst/>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tileRect/>
              </a:gradFill>
              <a:ln w="9525">
                <a:noFill/>
              </a:ln>
            </p:spPr>
            <p:txBody>
              <a:bodyPr/>
              <a:p>
                <a:endParaRPr lang="zh-CN" altLang="en-US"/>
              </a:p>
            </p:txBody>
          </p:sp>
          <p:sp>
            <p:nvSpPr>
              <p:cNvPr id="37895" name="任意多边形 37894"/>
              <p:cNvSpPr/>
              <p:nvPr/>
            </p:nvSpPr>
            <p:spPr>
              <a:xfrm>
                <a:off x="4170" y="2671"/>
                <a:ext cx="1259" cy="811"/>
              </a:xfrm>
              <a:custGeom>
                <a:avLst/>
                <a:gdLst/>
                <a:ahLst/>
                <a:cxnLst/>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tileRect/>
              </a:gradFill>
              <a:ln w="9525">
                <a:noFill/>
              </a:ln>
            </p:spPr>
            <p:txBody>
              <a:bodyPr/>
              <a:p>
                <a:endParaRPr lang="zh-CN" altLang="en-US"/>
              </a:p>
            </p:txBody>
          </p:sp>
          <p:sp>
            <p:nvSpPr>
              <p:cNvPr id="37896" name="任意多边形 37895"/>
              <p:cNvSpPr/>
              <p:nvPr/>
            </p:nvSpPr>
            <p:spPr>
              <a:xfrm>
                <a:off x="2900" y="3346"/>
                <a:ext cx="2849" cy="969"/>
              </a:xfrm>
              <a:custGeom>
                <a:avLst/>
                <a:gdLst/>
                <a:ahLst/>
                <a:cxnLst/>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alpha val="100000"/>
                    </a:schemeClr>
                  </a:gs>
                  <a:gs pos="100000">
                    <a:schemeClr val="bg1">
                      <a:alpha val="100000"/>
                    </a:schemeClr>
                  </a:gs>
                </a:gsLst>
                <a:lin ang="5400000" scaled="1"/>
                <a:tileRect/>
              </a:gradFill>
              <a:ln w="9525">
                <a:noFill/>
              </a:ln>
            </p:spPr>
            <p:txBody>
              <a:bodyPr/>
              <a:p>
                <a:endParaRPr lang="zh-CN" altLang="en-US"/>
              </a:p>
            </p:txBody>
          </p:sp>
          <p:sp>
            <p:nvSpPr>
              <p:cNvPr id="37897" name="任意多边形 37896"/>
              <p:cNvSpPr/>
              <p:nvPr/>
            </p:nvSpPr>
            <p:spPr>
              <a:xfrm>
                <a:off x="2748" y="2230"/>
                <a:ext cx="3007" cy="2085"/>
              </a:xfrm>
              <a:custGeom>
                <a:avLst/>
                <a:gdLst/>
                <a:ahLst/>
                <a:cxnLst/>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ln>
            </p:spPr>
            <p:txBody>
              <a:bodyPr/>
              <a:p>
                <a:endParaRPr lang="zh-CN" altLang="en-US"/>
              </a:p>
            </p:txBody>
          </p:sp>
          <p:sp>
            <p:nvSpPr>
              <p:cNvPr id="37898" name="任意多边形 37897"/>
              <p:cNvSpPr/>
              <p:nvPr/>
            </p:nvSpPr>
            <p:spPr>
              <a:xfrm>
                <a:off x="4501" y="2317"/>
                <a:ext cx="1248" cy="539"/>
              </a:xfrm>
              <a:custGeom>
                <a:avLst/>
                <a:gdLst/>
                <a:ahLst/>
                <a:cxnLst/>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alpha val="100000"/>
                    </a:schemeClr>
                  </a:gs>
                  <a:gs pos="100000">
                    <a:schemeClr val="bg1">
                      <a:alpha val="100000"/>
                    </a:schemeClr>
                  </a:gs>
                </a:gsLst>
                <a:lin ang="2700000" scaled="1"/>
                <a:tileRect/>
              </a:gradFill>
              <a:ln w="9525">
                <a:noFill/>
              </a:ln>
            </p:spPr>
            <p:txBody>
              <a:bodyPr/>
              <a:p>
                <a:endParaRPr lang="zh-CN" altLang="en-US"/>
              </a:p>
            </p:txBody>
          </p:sp>
        </p:grpSp>
        <p:sp>
          <p:nvSpPr>
            <p:cNvPr id="37899" name="任意多边形 37898"/>
            <p:cNvSpPr/>
            <p:nvPr/>
          </p:nvSpPr>
          <p:spPr>
            <a:xfrm>
              <a:off x="3322" y="1341"/>
              <a:ext cx="1825" cy="1537"/>
            </a:xfrm>
            <a:custGeom>
              <a:avLst/>
              <a:gdLst/>
              <a:ahLst/>
              <a:cxnLst/>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alpha val="100000"/>
                  </a:schemeClr>
                </a:gs>
                <a:gs pos="100000">
                  <a:schemeClr val="bg1">
                    <a:alpha val="100000"/>
                  </a:schemeClr>
                </a:gs>
              </a:gsLst>
              <a:lin ang="2700000" scaled="1"/>
              <a:tileRect/>
            </a:gradFill>
            <a:ln w="9525">
              <a:noFill/>
            </a:ln>
          </p:spPr>
          <p:txBody>
            <a:bodyPr/>
            <a:p>
              <a:endParaRPr lang="zh-CN" altLang="en-US"/>
            </a:p>
          </p:txBody>
        </p:sp>
        <p:sp>
          <p:nvSpPr>
            <p:cNvPr id="37900" name="任意多边形 37899"/>
            <p:cNvSpPr/>
            <p:nvPr/>
          </p:nvSpPr>
          <p:spPr>
            <a:xfrm>
              <a:off x="0" y="0"/>
              <a:ext cx="5758" cy="1776"/>
            </a:xfrm>
            <a:custGeom>
              <a:avLst/>
              <a:gdLst/>
              <a:ahLst/>
              <a:cxnLst/>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tileRect/>
            </a:gradFill>
            <a:ln w="9525">
              <a:noFill/>
            </a:ln>
          </p:spPr>
          <p:txBody>
            <a:bodyPr/>
            <a:p>
              <a:endParaRPr lang="zh-CN" altLang="en-US"/>
            </a:p>
          </p:txBody>
        </p:sp>
      </p:grpSp>
      <p:sp>
        <p:nvSpPr>
          <p:cNvPr id="37901" name="标题 37900"/>
          <p:cNvSpPr>
            <a:spLocks noGrp="1" noRot="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37902" name="页脚占位符 37901"/>
          <p:cNvSpPr>
            <a:spLocks noGrp="1"/>
          </p:cNvSpPr>
          <p:nvPr>
            <p:ph type="ftr" sz="quarter" idx="3"/>
          </p:nvPr>
        </p:nvSpPr>
        <p:spPr>
          <a:xfrm>
            <a:off x="3124200" y="6248400"/>
            <a:ext cx="2895600" cy="476250"/>
          </a:xfrm>
          <a:prstGeom prst="rect">
            <a:avLst/>
          </a:prstGeom>
          <a:noFill/>
          <a:ln w="9525">
            <a:noFill/>
          </a:ln>
        </p:spPr>
        <p:txBody>
          <a:bodyPr anchor="b"/>
          <a:lstStyle>
            <a:lvl1pPr algn="ctr">
              <a:defRPr sz="1200"/>
            </a:lvl1pPr>
          </a:lstStyle>
          <a:p>
            <a:pPr lvl="0"/>
            <a:endParaRPr lang="zh-CN" altLang="en-US" dirty="0">
              <a:latin typeface="Arial" panose="020B0604020202020204" pitchFamily="34" charset="0"/>
            </a:endParaRPr>
          </a:p>
        </p:txBody>
      </p:sp>
      <p:sp>
        <p:nvSpPr>
          <p:cNvPr id="37903" name="文本占位符 37902"/>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1" i="0" u="none" kern="1200" baseline="0">
          <a:solidFill>
            <a:schemeClr val="tx2"/>
          </a:solidFill>
          <a:effectLst>
            <a:outerShdw blurRad="38100" dist="38100" dir="2700000">
              <a:srgbClr val="000000"/>
            </a:outerShdw>
          </a:effectLst>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sz="3200" b="0" i="0" u="none" kern="1200" baseline="0">
          <a:solidFill>
            <a:schemeClr val="tx1"/>
          </a:solidFill>
          <a:effectLst>
            <a:outerShdw blurRad="38100" dist="38100" dir="2700000">
              <a:srgbClr val="000000"/>
            </a:outerShdw>
          </a:effectLst>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n"/>
        <a:defRPr sz="2800" b="0" i="0" u="none" kern="1200" baseline="0">
          <a:solidFill>
            <a:schemeClr val="tx1"/>
          </a:solidFill>
          <a:effectLst>
            <a:outerShdw blurRad="38100" dist="38100" dir="2700000">
              <a:srgbClr val="000000"/>
            </a:outerShdw>
          </a:effectLst>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n"/>
        <a:defRPr sz="2400" b="0" i="0" u="none" kern="1200" baseline="0">
          <a:solidFill>
            <a:schemeClr val="tx1"/>
          </a:solidFill>
          <a:effectLst>
            <a:outerShdw blurRad="38100" dist="38100" dir="2700000">
              <a:srgbClr val="000000"/>
            </a:outerShdw>
          </a:effectLst>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n"/>
        <a:defRPr sz="2000" b="0" i="0" u="none" kern="1200" baseline="0">
          <a:solidFill>
            <a:schemeClr val="tx1"/>
          </a:solidFill>
          <a:effectLst>
            <a:outerShdw blurRad="38100" dist="38100" dir="2700000">
              <a:srgbClr val="000000"/>
            </a:outerShdw>
          </a:effectLst>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sz="2000" b="0" i="0" u="none" kern="1200" baseline="0">
          <a:solidFill>
            <a:schemeClr val="tx1"/>
          </a:solidFill>
          <a:effectLst>
            <a:outerShdw blurRad="38100" dist="38100" dir="2700000">
              <a:srgbClr val="000000"/>
            </a:outerShdw>
          </a:effectLst>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sz="2000" b="0" i="0" u="none" kern="1200" baseline="0">
          <a:solidFill>
            <a:schemeClr val="tx1"/>
          </a:solidFill>
          <a:effectLst>
            <a:outerShdw blurRad="38100" dist="38100" dir="2700000">
              <a:srgbClr val="000000"/>
            </a:outerShdw>
          </a:effectLst>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sz="2000" b="0" i="0" u="none" kern="1200" baseline="0">
          <a:solidFill>
            <a:schemeClr val="tx1"/>
          </a:solidFill>
          <a:effectLst>
            <a:outerShdw blurRad="38100" dist="38100" dir="2700000">
              <a:srgbClr val="000000"/>
            </a:outerShdw>
          </a:effectLst>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sz="2000" b="0" i="0" u="none" kern="1200" baseline="0">
          <a:solidFill>
            <a:schemeClr val="tx1"/>
          </a:solidFill>
          <a:effectLst>
            <a:outerShdw blurRad="38100" dist="38100" dir="2700000">
              <a:srgbClr val="000000"/>
            </a:outerShdw>
          </a:effectLst>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sz="2000" b="0" i="0" u="none" kern="1200" baseline="0">
          <a:solidFill>
            <a:schemeClr val="tx1"/>
          </a:solidFill>
          <a:effectLst>
            <a:outerShdw blurRad="38100" dist="38100" dir="2700000">
              <a:srgbClr val="000000"/>
            </a:outerShdw>
          </a:effectLst>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563202" name="图片 563201" descr="未标题-33 拷贝"/>
          <p:cNvPicPr>
            <a:picLocks noChangeAspect="1"/>
          </p:cNvPicPr>
          <p:nvPr/>
        </p:nvPicPr>
        <p:blipFill>
          <a:blip r:embed="rId12"/>
          <a:stretch>
            <a:fillRect/>
          </a:stretch>
        </p:blipFill>
        <p:spPr>
          <a:xfrm>
            <a:off x="0" y="0"/>
            <a:ext cx="9144000" cy="6858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89826" name="直接连接符 589825"/>
          <p:cNvSpPr/>
          <p:nvPr/>
        </p:nvSpPr>
        <p:spPr>
          <a:xfrm>
            <a:off x="5554663" y="401638"/>
            <a:ext cx="0" cy="228600"/>
          </a:xfrm>
          <a:prstGeom prst="line">
            <a:avLst/>
          </a:prstGeom>
          <a:ln w="19050">
            <a:noFill/>
          </a:ln>
        </p:spPr>
      </p:sp>
      <p:sp>
        <p:nvSpPr>
          <p:cNvPr id="589827" name="直接连接符 589826"/>
          <p:cNvSpPr/>
          <p:nvPr/>
        </p:nvSpPr>
        <p:spPr>
          <a:xfrm>
            <a:off x="122238" y="419100"/>
            <a:ext cx="8820150" cy="0"/>
          </a:xfrm>
          <a:prstGeom prst="line">
            <a:avLst/>
          </a:prstGeom>
          <a:ln w="19050" cap="flat" cmpd="sng">
            <a:solidFill>
              <a:srgbClr val="99CCCC"/>
            </a:solidFill>
            <a:prstDash val="solid"/>
            <a:headEnd type="none" w="sm" len="sm"/>
            <a:tailEnd type="none" w="sm" len="sm"/>
          </a:ln>
        </p:spPr>
      </p:sp>
      <p:sp>
        <p:nvSpPr>
          <p:cNvPr id="589828" name="任意多边形 589827"/>
          <p:cNvSpPr/>
          <p:nvPr/>
        </p:nvSpPr>
        <p:spPr>
          <a:xfrm>
            <a:off x="122238" y="1338263"/>
            <a:ext cx="8820150" cy="1587"/>
          </a:xfrm>
          <a:custGeom>
            <a:avLst/>
            <a:gdLst/>
            <a:ahLst/>
            <a:cxnLst/>
            <a:pathLst>
              <a:path w="6019" h="1">
                <a:moveTo>
                  <a:pt x="0" y="0"/>
                </a:moveTo>
                <a:lnTo>
                  <a:pt x="6019" y="0"/>
                </a:lnTo>
              </a:path>
            </a:pathLst>
          </a:custGeom>
          <a:noFill/>
          <a:ln w="19050" cap="flat" cmpd="sng">
            <a:solidFill>
              <a:srgbClr val="99CCCC"/>
            </a:solidFill>
            <a:prstDash val="solid"/>
            <a:headEnd type="none" w="sm" len="sm"/>
            <a:tailEnd type="none" w="sm" len="sm"/>
          </a:ln>
        </p:spPr>
        <p:txBody>
          <a:bodyPr/>
          <a:p>
            <a:endParaRPr lang="zh-CN" altLang="en-US"/>
          </a:p>
        </p:txBody>
      </p:sp>
      <p:sp>
        <p:nvSpPr>
          <p:cNvPr id="589829" name="直接连接符 589828"/>
          <p:cNvSpPr/>
          <p:nvPr/>
        </p:nvSpPr>
        <p:spPr>
          <a:xfrm>
            <a:off x="122238" y="6361113"/>
            <a:ext cx="8820150" cy="0"/>
          </a:xfrm>
          <a:prstGeom prst="line">
            <a:avLst/>
          </a:prstGeom>
          <a:ln w="19050" cap="flat" cmpd="sng">
            <a:solidFill>
              <a:srgbClr val="99CCCC"/>
            </a:solidFill>
            <a:prstDash val="solid"/>
            <a:headEnd type="none" w="sm" len="sm"/>
            <a:tailEnd type="none" w="sm" len="sm"/>
          </a:ln>
        </p:spPr>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p:txStyles>
    <p:titleStyle>
      <a:lvl1pPr marL="0" lvl="0" indent="0" algn="l" defTabSz="825500" rtl="0" eaLnBrk="0" fontAlgn="base" latinLnBrk="0" hangingPunct="0">
        <a:lnSpc>
          <a:spcPct val="100000"/>
        </a:lnSpc>
        <a:spcBef>
          <a:spcPct val="0"/>
        </a:spcBef>
        <a:spcAft>
          <a:spcPct val="0"/>
        </a:spcAft>
        <a:buNone/>
        <a:defRPr sz="1800" b="1" i="0" u="none" kern="1200" baseline="0">
          <a:solidFill>
            <a:srgbClr val="001E64"/>
          </a:solidFill>
          <a:latin typeface="+mj-lt"/>
          <a:ea typeface="+mj-ea"/>
          <a:cs typeface="+mj-cs"/>
        </a:defRPr>
      </a:lvl1pPr>
    </p:titleStyle>
    <p:bodyStyle>
      <a:lvl1pPr marL="309880" lvl="0" indent="-309880" algn="l" defTabSz="825500" rtl="0" eaLnBrk="0" fontAlgn="base" latinLnBrk="0" hangingPunct="0">
        <a:lnSpc>
          <a:spcPct val="100000"/>
        </a:lnSpc>
        <a:spcBef>
          <a:spcPct val="20000"/>
        </a:spcBef>
        <a:spcAft>
          <a:spcPct val="20000"/>
        </a:spcAft>
        <a:buChar char="•"/>
        <a:defRPr sz="2000" b="0" i="0" u="none" kern="1200" baseline="0">
          <a:solidFill>
            <a:srgbClr val="001E64"/>
          </a:solidFill>
          <a:latin typeface="+mn-lt"/>
          <a:ea typeface="+mn-ea"/>
          <a:cs typeface="+mn-cs"/>
        </a:defRPr>
      </a:lvl1pPr>
      <a:lvl2pPr marL="669925" lvl="1" indent="-255270" algn="l" defTabSz="825500" rtl="0" eaLnBrk="0" fontAlgn="base" latinLnBrk="0" hangingPunct="0">
        <a:lnSpc>
          <a:spcPct val="100000"/>
        </a:lnSpc>
        <a:spcBef>
          <a:spcPct val="20000"/>
        </a:spcBef>
        <a:spcAft>
          <a:spcPct val="20000"/>
        </a:spcAft>
        <a:buChar char="–"/>
        <a:defRPr sz="1800" b="0" i="0" u="none" kern="1200" baseline="0">
          <a:solidFill>
            <a:srgbClr val="001E64"/>
          </a:solidFill>
          <a:latin typeface="+mn-lt"/>
          <a:ea typeface="+mn-ea"/>
          <a:cs typeface="+mn-cs"/>
        </a:defRPr>
      </a:lvl2pPr>
      <a:lvl3pPr marL="979805" lvl="2" indent="-205105" algn="l" defTabSz="825500" rtl="0" eaLnBrk="0" fontAlgn="base" latinLnBrk="0" hangingPunct="0">
        <a:lnSpc>
          <a:spcPct val="100000"/>
        </a:lnSpc>
        <a:spcBef>
          <a:spcPct val="20000"/>
        </a:spcBef>
        <a:spcAft>
          <a:spcPct val="20000"/>
        </a:spcAft>
        <a:buChar char="•"/>
        <a:defRPr sz="1600" b="0" i="0" u="none" kern="1200" baseline="0">
          <a:solidFill>
            <a:srgbClr val="001E64"/>
          </a:solidFill>
          <a:latin typeface="+mn-lt"/>
          <a:ea typeface="+mn-ea"/>
          <a:cs typeface="+mn-cs"/>
        </a:defRPr>
      </a:lvl3pPr>
      <a:lvl4pPr marL="1290955" lvl="3" indent="-208280" algn="l" defTabSz="825500" rtl="0" eaLnBrk="0" fontAlgn="base" latinLnBrk="0" hangingPunct="0">
        <a:lnSpc>
          <a:spcPct val="100000"/>
        </a:lnSpc>
        <a:spcBef>
          <a:spcPct val="20000"/>
        </a:spcBef>
        <a:spcAft>
          <a:spcPct val="20000"/>
        </a:spcAft>
        <a:buChar char="–"/>
        <a:defRPr sz="1500" b="0" i="0" u="none" kern="1200" baseline="0">
          <a:solidFill>
            <a:srgbClr val="001E64"/>
          </a:solidFill>
          <a:latin typeface="+mn-lt"/>
          <a:ea typeface="+mn-ea"/>
          <a:cs typeface="+mn-cs"/>
        </a:defRPr>
      </a:lvl4pPr>
      <a:lvl5pPr marL="1600200" lvl="4" indent="-204470" algn="l" defTabSz="825500" rtl="0" eaLnBrk="0" fontAlgn="base" latinLnBrk="0" hangingPunct="0">
        <a:lnSpc>
          <a:spcPct val="100000"/>
        </a:lnSpc>
        <a:spcBef>
          <a:spcPct val="20000"/>
        </a:spcBef>
        <a:spcAft>
          <a:spcPct val="20000"/>
        </a:spcAft>
        <a:buChar char="»"/>
        <a:defRPr sz="1400" b="0" i="0" u="none" kern="1200" baseline="0">
          <a:solidFill>
            <a:srgbClr val="001E64"/>
          </a:solidFill>
          <a:latin typeface="+mn-lt"/>
          <a:ea typeface="+mn-ea"/>
          <a:cs typeface="+mn-cs"/>
        </a:defRPr>
      </a:lvl5pPr>
      <a:lvl6pPr marL="2514600" lvl="5" indent="-228600" algn="l" defTabSz="825500" rtl="0" eaLnBrk="0" fontAlgn="base" latinLnBrk="0" hangingPunct="0">
        <a:lnSpc>
          <a:spcPct val="100000"/>
        </a:lnSpc>
        <a:spcBef>
          <a:spcPct val="20000"/>
        </a:spcBef>
        <a:spcAft>
          <a:spcPct val="20000"/>
        </a:spcAft>
        <a:buChar char="»"/>
        <a:defRPr sz="1400" b="0" i="0" u="none" kern="1200" baseline="0">
          <a:solidFill>
            <a:srgbClr val="001E64"/>
          </a:solidFill>
          <a:latin typeface="+mn-lt"/>
          <a:ea typeface="+mn-ea"/>
          <a:cs typeface="+mn-cs"/>
        </a:defRPr>
      </a:lvl6pPr>
      <a:lvl7pPr marL="2971800" lvl="6" indent="-228600" algn="l" defTabSz="825500" rtl="0" eaLnBrk="0" fontAlgn="base" latinLnBrk="0" hangingPunct="0">
        <a:lnSpc>
          <a:spcPct val="100000"/>
        </a:lnSpc>
        <a:spcBef>
          <a:spcPct val="20000"/>
        </a:spcBef>
        <a:spcAft>
          <a:spcPct val="20000"/>
        </a:spcAft>
        <a:buChar char="»"/>
        <a:defRPr sz="1400" b="0" i="0" u="none" kern="1200" baseline="0">
          <a:solidFill>
            <a:srgbClr val="001E64"/>
          </a:solidFill>
          <a:latin typeface="+mn-lt"/>
          <a:ea typeface="+mn-ea"/>
          <a:cs typeface="+mn-cs"/>
        </a:defRPr>
      </a:lvl7pPr>
      <a:lvl8pPr marL="3429000" lvl="7" indent="-228600" algn="l" defTabSz="825500" rtl="0" eaLnBrk="0" fontAlgn="base" latinLnBrk="0" hangingPunct="0">
        <a:lnSpc>
          <a:spcPct val="100000"/>
        </a:lnSpc>
        <a:spcBef>
          <a:spcPct val="20000"/>
        </a:spcBef>
        <a:spcAft>
          <a:spcPct val="20000"/>
        </a:spcAft>
        <a:buChar char="»"/>
        <a:defRPr sz="1400" b="0" i="0" u="none" kern="1200" baseline="0">
          <a:solidFill>
            <a:srgbClr val="001E64"/>
          </a:solidFill>
          <a:latin typeface="+mn-lt"/>
          <a:ea typeface="+mn-ea"/>
          <a:cs typeface="+mn-cs"/>
        </a:defRPr>
      </a:lvl8pPr>
      <a:lvl9pPr marL="3886200" lvl="8" indent="-228600" algn="l" defTabSz="825500" rtl="0" eaLnBrk="0" fontAlgn="base" latinLnBrk="0" hangingPunct="0">
        <a:lnSpc>
          <a:spcPct val="100000"/>
        </a:lnSpc>
        <a:spcBef>
          <a:spcPct val="20000"/>
        </a:spcBef>
        <a:spcAft>
          <a:spcPct val="20000"/>
        </a:spcAft>
        <a:buChar char="»"/>
        <a:defRPr sz="1400" b="0" i="0" u="none" kern="1200" baseline="0">
          <a:solidFill>
            <a:srgbClr val="001E64"/>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p:sp>
        <p:nvSpPr>
          <p:cNvPr id="689154" name="矩形 689153"/>
          <p:cNvSpPr/>
          <p:nvPr/>
        </p:nvSpPr>
        <p:spPr>
          <a:xfrm>
            <a:off x="1219200" y="1143000"/>
            <a:ext cx="7696200" cy="579438"/>
          </a:xfrm>
          <a:prstGeom prst="rect">
            <a:avLst/>
          </a:prstGeom>
          <a:noFill/>
          <a:ln w="12700">
            <a:noFill/>
          </a:ln>
        </p:spPr>
        <p:txBody>
          <a:bodyPr/>
          <a:p>
            <a:endParaRPr lang="zh-CN" altLang="en-US"/>
          </a:p>
        </p:txBody>
      </p:sp>
      <p:sp>
        <p:nvSpPr>
          <p:cNvPr id="689155" name="矩形 689154"/>
          <p:cNvSpPr/>
          <p:nvPr/>
        </p:nvSpPr>
        <p:spPr>
          <a:xfrm>
            <a:off x="1676400" y="1905000"/>
            <a:ext cx="6934200" cy="457200"/>
          </a:xfrm>
          <a:prstGeom prst="rect">
            <a:avLst/>
          </a:prstGeom>
          <a:noFill/>
          <a:ln w="12700">
            <a:noFill/>
          </a:ln>
        </p:spPr>
        <p:txBody>
          <a:bodyPr/>
          <a:p>
            <a:endParaRPr lang="zh-CN" altLang="en-US"/>
          </a:p>
        </p:txBody>
      </p:sp>
      <p:pic>
        <p:nvPicPr>
          <p:cNvPr id="689156" name="图片 689155"/>
          <p:cNvPicPr/>
          <p:nvPr/>
        </p:nvPicPr>
        <p:blipFill>
          <a:blip r:embed="rId12"/>
          <a:stretch>
            <a:fillRect/>
          </a:stretch>
        </p:blipFill>
        <p:spPr>
          <a:xfrm>
            <a:off x="0" y="0"/>
            <a:ext cx="9131300" cy="6845300"/>
          </a:xfrm>
          <a:prstGeom prst="rect">
            <a:avLst/>
          </a:prstGeom>
          <a:noFill/>
          <a:ln w="12700">
            <a:noFill/>
          </a:ln>
        </p:spPr>
      </p:pic>
      <p:sp>
        <p:nvSpPr>
          <p:cNvPr id="689157" name="矩形 689156"/>
          <p:cNvSpPr/>
          <p:nvPr/>
        </p:nvSpPr>
        <p:spPr>
          <a:xfrm>
            <a:off x="152400" y="0"/>
            <a:ext cx="7848600" cy="5562600"/>
          </a:xfrm>
          <a:prstGeom prst="rect">
            <a:avLst/>
          </a:prstGeom>
          <a:solidFill>
            <a:srgbClr val="081D58"/>
          </a:solidFill>
          <a:ln w="12700">
            <a:noFill/>
          </a:ln>
        </p:spPr>
        <p:txBody>
          <a:bodyPr/>
          <a:p>
            <a:endParaRPr lang="zh-CN" altLang="en-US"/>
          </a:p>
        </p:txBody>
      </p:sp>
      <p:sp>
        <p:nvSpPr>
          <p:cNvPr id="689158" name="矩形 689157"/>
          <p:cNvSpPr/>
          <p:nvPr/>
        </p:nvSpPr>
        <p:spPr>
          <a:xfrm>
            <a:off x="0" y="0"/>
            <a:ext cx="1295400" cy="6845300"/>
          </a:xfrm>
          <a:prstGeom prst="rect">
            <a:avLst/>
          </a:prstGeom>
          <a:solidFill>
            <a:srgbClr val="8901F3"/>
          </a:solidFill>
          <a:ln w="12700">
            <a:noFill/>
          </a:ln>
        </p:spPr>
        <p:txBody>
          <a:bodyPr/>
          <a:p>
            <a:endParaRPr lang="zh-CN" altLang="en-US"/>
          </a:p>
        </p:txBody>
      </p:sp>
      <p:sp>
        <p:nvSpPr>
          <p:cNvPr id="689159" name="矩形 689158"/>
          <p:cNvSpPr/>
          <p:nvPr/>
        </p:nvSpPr>
        <p:spPr>
          <a:xfrm>
            <a:off x="0" y="0"/>
            <a:ext cx="9131300" cy="1295400"/>
          </a:xfrm>
          <a:prstGeom prst="rect">
            <a:avLst/>
          </a:prstGeom>
          <a:solidFill>
            <a:srgbClr val="8901F3"/>
          </a:solidFill>
          <a:ln w="76200">
            <a:noFill/>
          </a:ln>
        </p:spPr>
        <p:txBody>
          <a:bodyPr/>
          <a:p>
            <a:endParaRPr lang="zh-CN" altLang="en-US"/>
          </a:p>
        </p:txBody>
      </p:sp>
      <p:sp>
        <p:nvSpPr>
          <p:cNvPr id="689160" name="标题 689159"/>
          <p:cNvSpPr>
            <a:spLocks noGrp="1"/>
          </p:cNvSpPr>
          <p:nvPr>
            <p:ph type="title"/>
          </p:nvPr>
        </p:nvSpPr>
        <p:spPr>
          <a:xfrm>
            <a:off x="228600" y="228600"/>
            <a:ext cx="8610600" cy="1143000"/>
          </a:xfrm>
          <a:prstGeom prst="rect">
            <a:avLst/>
          </a:prstGeom>
          <a:noFill/>
          <a:ln w="12700">
            <a:noFill/>
          </a:ln>
        </p:spPr>
        <p:txBody>
          <a:bodyPr anchor="ctr"/>
          <a:p>
            <a:pPr lvl="0"/>
            <a:r>
              <a:rPr lang="zh-CN" altLang="en-US" dirty="0"/>
              <a:t>单击此处编辑母版标题样式</a:t>
            </a:r>
            <a:endParaRPr lang="zh-CN" altLang="en-US" dirty="0"/>
          </a:p>
        </p:txBody>
      </p:sp>
      <p:sp>
        <p:nvSpPr>
          <p:cNvPr id="689161" name="文本占位符 689160"/>
          <p:cNvSpPr>
            <a:spLocks noGrp="1"/>
          </p:cNvSpPr>
          <p:nvPr>
            <p:ph type="body" idx="1"/>
          </p:nvPr>
        </p:nvSpPr>
        <p:spPr>
          <a:xfrm>
            <a:off x="1371600" y="1676400"/>
            <a:ext cx="7772400" cy="4114800"/>
          </a:xfrm>
          <a:prstGeom prst="rect">
            <a:avLst/>
          </a:prstGeom>
          <a:noFill/>
          <a:ln w="12700">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p:txStyles>
    <p:titleStyle>
      <a:lvl1pPr marL="0" lvl="0" indent="0" algn="l" defTabSz="914400" rtl="0" eaLnBrk="0" fontAlgn="base" latinLnBrk="0" hangingPunct="0">
        <a:lnSpc>
          <a:spcPct val="100000"/>
        </a:lnSpc>
        <a:spcBef>
          <a:spcPct val="0"/>
        </a:spcBef>
        <a:spcAft>
          <a:spcPct val="0"/>
        </a:spcAft>
        <a:buNone/>
        <a:defRPr sz="4800" b="0" i="0" u="none" kern="1200" baseline="0">
          <a:solidFill>
            <a:schemeClr val="bg1"/>
          </a:solidFill>
          <a:effectLst>
            <a:outerShdw blurRad="38100" dist="38100" dir="2700000">
              <a:srgbClr val="000000"/>
            </a:outerShdw>
          </a:effectLst>
          <a:latin typeface="+mj-lt"/>
          <a:ea typeface="+mj-ea"/>
          <a:cs typeface="+mj-cs"/>
        </a:defRPr>
      </a:lvl1pPr>
    </p:titleStyle>
    <p:bodyStyle>
      <a:lvl1pPr marL="342900" lvl="0" indent="-342900" algn="l" defTabSz="914400" rtl="0" eaLnBrk="0" fontAlgn="base" latinLnBrk="0" hangingPunct="0">
        <a:lnSpc>
          <a:spcPct val="100000"/>
        </a:lnSpc>
        <a:spcBef>
          <a:spcPct val="20000"/>
        </a:spcBef>
        <a:spcAft>
          <a:spcPct val="0"/>
        </a:spcAft>
        <a:buClr>
          <a:srgbClr val="9933FF"/>
        </a:buClr>
        <a:buSzPct val="75000"/>
        <a:buFont typeface="Monotype Sorts" pitchFamily="2" charset="2"/>
        <a:buChar char="n"/>
        <a:defRPr sz="3600" b="0" i="0" u="none" kern="1200" baseline="0">
          <a:solidFill>
            <a:schemeClr val="bg1"/>
          </a:solidFill>
          <a:effectLst>
            <a:outerShdw blurRad="38100" dist="38100" dir="2700000">
              <a:srgbClr val="000000"/>
            </a:outerShdw>
          </a:effectLst>
          <a:latin typeface="+mn-lt"/>
          <a:ea typeface="+mn-ea"/>
          <a:cs typeface="+mn-cs"/>
        </a:defRPr>
      </a:lvl1pPr>
      <a:lvl2pPr marL="742950" lvl="1" indent="-285750" algn="l" defTabSz="914400" rtl="0" eaLnBrk="0" fontAlgn="base" latinLnBrk="0" hangingPunct="0">
        <a:lnSpc>
          <a:spcPct val="100000"/>
        </a:lnSpc>
        <a:spcBef>
          <a:spcPct val="20000"/>
        </a:spcBef>
        <a:spcAft>
          <a:spcPct val="0"/>
        </a:spcAft>
        <a:buClr>
          <a:srgbClr val="9933FF"/>
        </a:buClr>
        <a:buSzPct val="75000"/>
        <a:buFont typeface="Monotype Sorts" pitchFamily="2" charset="2"/>
        <a:buChar char="u"/>
        <a:defRPr sz="3200" b="0" i="0" u="none" kern="1200" baseline="0">
          <a:solidFill>
            <a:schemeClr val="bg1"/>
          </a:solidFill>
          <a:effectLst>
            <a:outerShdw blurRad="38100" dist="38100" dir="2700000">
              <a:srgbClr val="000000"/>
            </a:outerShdw>
          </a:effectLst>
          <a:latin typeface="+mn-lt"/>
          <a:ea typeface="+mn-ea"/>
          <a:cs typeface="+mn-cs"/>
        </a:defRPr>
      </a:lvl2pPr>
      <a:lvl3pPr marL="1143000" lvl="2" indent="-228600" algn="l" defTabSz="914400" rtl="0" eaLnBrk="0" fontAlgn="base" latinLnBrk="0" hangingPunct="0">
        <a:lnSpc>
          <a:spcPct val="100000"/>
        </a:lnSpc>
        <a:spcBef>
          <a:spcPct val="20000"/>
        </a:spcBef>
        <a:spcAft>
          <a:spcPct val="0"/>
        </a:spcAft>
        <a:buClr>
          <a:srgbClr val="9933FF"/>
        </a:buClr>
        <a:buSzPct val="65000"/>
        <a:buFont typeface="Monotype Sorts" pitchFamily="2" charset="2"/>
        <a:buChar char="»"/>
        <a:defRPr sz="2800" b="0" i="0" u="none" kern="1200" baseline="0">
          <a:solidFill>
            <a:schemeClr val="bg1"/>
          </a:solidFill>
          <a:effectLst>
            <a:outerShdw blurRad="38100" dist="38100" dir="2700000">
              <a:srgbClr val="000000"/>
            </a:outerShdw>
          </a:effectLst>
          <a:latin typeface="+mn-lt"/>
          <a:ea typeface="+mn-ea"/>
          <a:cs typeface="+mn-cs"/>
        </a:defRPr>
      </a:lvl3pPr>
      <a:lvl4pPr marL="1600200" lvl="3" indent="-228600" algn="l" defTabSz="914400" rtl="0" eaLnBrk="0" fontAlgn="base" latinLnBrk="0" hangingPunct="0">
        <a:lnSpc>
          <a:spcPct val="100000"/>
        </a:lnSpc>
        <a:spcBef>
          <a:spcPct val="20000"/>
        </a:spcBef>
        <a:spcAft>
          <a:spcPct val="0"/>
        </a:spcAft>
        <a:buClr>
          <a:srgbClr val="9933FF"/>
        </a:buClr>
        <a:buSzPct val="100000"/>
        <a:buFont typeface="Monotype Sorts" pitchFamily="2" charset="2"/>
        <a:buChar char="•"/>
        <a:defRPr sz="2400" b="0" i="0" u="none" kern="1200" baseline="0">
          <a:solidFill>
            <a:schemeClr val="bg1"/>
          </a:solidFill>
          <a:effectLst>
            <a:outerShdw blurRad="38100" dist="38100" dir="2700000">
              <a:srgbClr val="000000"/>
            </a:outerShdw>
          </a:effectLst>
          <a:latin typeface="+mn-lt"/>
          <a:ea typeface="+mn-ea"/>
          <a:cs typeface="+mn-cs"/>
        </a:defRPr>
      </a:lvl4pPr>
      <a:lvl5pPr marL="2057400" lvl="4" indent="-228600" algn="l" defTabSz="914400" rtl="0" eaLnBrk="0" fontAlgn="base" latinLnBrk="0" hangingPunct="0">
        <a:lnSpc>
          <a:spcPct val="100000"/>
        </a:lnSpc>
        <a:spcBef>
          <a:spcPct val="20000"/>
        </a:spcBef>
        <a:spcAft>
          <a:spcPct val="0"/>
        </a:spcAft>
        <a:buClr>
          <a:srgbClr val="9933FF"/>
        </a:buClr>
        <a:buSzPct val="100000"/>
        <a:buFont typeface="Monotype Sorts" pitchFamily="2" charset="2"/>
        <a:buChar char="–"/>
        <a:defRPr sz="2400" b="0" i="0" u="none" kern="1200" baseline="0">
          <a:solidFill>
            <a:schemeClr val="bg1"/>
          </a:solidFill>
          <a:effectLst>
            <a:outerShdw blurRad="38100" dist="38100" dir="2700000">
              <a:srgbClr val="000000"/>
            </a:outerShdw>
          </a:effectLst>
          <a:latin typeface="+mn-lt"/>
          <a:ea typeface="+mn-ea"/>
          <a:cs typeface="+mn-cs"/>
        </a:defRPr>
      </a:lvl5pPr>
      <a:lvl6pPr marL="2514600" lvl="5" indent="-228600" algn="l" defTabSz="914400" rtl="0" eaLnBrk="0" fontAlgn="base" latinLnBrk="0" hangingPunct="0">
        <a:lnSpc>
          <a:spcPct val="100000"/>
        </a:lnSpc>
        <a:spcBef>
          <a:spcPct val="20000"/>
        </a:spcBef>
        <a:spcAft>
          <a:spcPct val="0"/>
        </a:spcAft>
        <a:buClr>
          <a:srgbClr val="9933FF"/>
        </a:buClr>
        <a:buSzPct val="100000"/>
        <a:buFont typeface="Monotype Sorts" pitchFamily="2" charset="2"/>
        <a:buChar char="–"/>
        <a:defRPr sz="2400" b="0" i="0" u="none" kern="1200" baseline="0">
          <a:solidFill>
            <a:schemeClr val="bg1"/>
          </a:solidFill>
          <a:effectLst>
            <a:outerShdw blurRad="38100" dist="38100" dir="2700000">
              <a:srgbClr val="000000"/>
            </a:outerShdw>
          </a:effectLst>
          <a:latin typeface="+mn-lt"/>
          <a:ea typeface="+mn-ea"/>
          <a:cs typeface="+mn-cs"/>
        </a:defRPr>
      </a:lvl6pPr>
      <a:lvl7pPr marL="2971800" lvl="6" indent="-228600" algn="l" defTabSz="914400" rtl="0" eaLnBrk="0" fontAlgn="base" latinLnBrk="0" hangingPunct="0">
        <a:lnSpc>
          <a:spcPct val="100000"/>
        </a:lnSpc>
        <a:spcBef>
          <a:spcPct val="20000"/>
        </a:spcBef>
        <a:spcAft>
          <a:spcPct val="0"/>
        </a:spcAft>
        <a:buClr>
          <a:srgbClr val="9933FF"/>
        </a:buClr>
        <a:buSzPct val="100000"/>
        <a:buFont typeface="Monotype Sorts" pitchFamily="2" charset="2"/>
        <a:buChar char="–"/>
        <a:defRPr sz="2400" b="0" i="0" u="none" kern="1200" baseline="0">
          <a:solidFill>
            <a:schemeClr val="bg1"/>
          </a:solidFill>
          <a:effectLst>
            <a:outerShdw blurRad="38100" dist="38100" dir="2700000">
              <a:srgbClr val="000000"/>
            </a:outerShdw>
          </a:effectLst>
          <a:latin typeface="+mn-lt"/>
          <a:ea typeface="+mn-ea"/>
          <a:cs typeface="+mn-cs"/>
        </a:defRPr>
      </a:lvl7pPr>
      <a:lvl8pPr marL="3429000" lvl="7" indent="-228600" algn="l" defTabSz="914400" rtl="0" eaLnBrk="0" fontAlgn="base" latinLnBrk="0" hangingPunct="0">
        <a:lnSpc>
          <a:spcPct val="100000"/>
        </a:lnSpc>
        <a:spcBef>
          <a:spcPct val="20000"/>
        </a:spcBef>
        <a:spcAft>
          <a:spcPct val="0"/>
        </a:spcAft>
        <a:buClr>
          <a:srgbClr val="9933FF"/>
        </a:buClr>
        <a:buSzPct val="100000"/>
        <a:buFont typeface="Monotype Sorts" pitchFamily="2" charset="2"/>
        <a:buChar char="–"/>
        <a:defRPr sz="2400" b="0" i="0" u="none" kern="1200" baseline="0">
          <a:solidFill>
            <a:schemeClr val="bg1"/>
          </a:solidFill>
          <a:effectLst>
            <a:outerShdw blurRad="38100" dist="38100" dir="2700000">
              <a:srgbClr val="000000"/>
            </a:outerShdw>
          </a:effectLst>
          <a:latin typeface="+mn-lt"/>
          <a:ea typeface="+mn-ea"/>
          <a:cs typeface="+mn-cs"/>
        </a:defRPr>
      </a:lvl8pPr>
      <a:lvl9pPr marL="3886200" lvl="8" indent="-228600" algn="l" defTabSz="914400" rtl="0" eaLnBrk="0" fontAlgn="base" latinLnBrk="0" hangingPunct="0">
        <a:lnSpc>
          <a:spcPct val="100000"/>
        </a:lnSpc>
        <a:spcBef>
          <a:spcPct val="20000"/>
        </a:spcBef>
        <a:spcAft>
          <a:spcPct val="0"/>
        </a:spcAft>
        <a:buClr>
          <a:srgbClr val="9933FF"/>
        </a:buClr>
        <a:buSzPct val="100000"/>
        <a:buFont typeface="Monotype Sorts" pitchFamily="2" charset="2"/>
        <a:buChar char="–"/>
        <a:defRPr sz="2400" b="0" i="0" u="none" kern="1200" baseline="0">
          <a:solidFill>
            <a:schemeClr val="bg1"/>
          </a:solidFill>
          <a:effectLst>
            <a:outerShdw blurRad="38100" dist="38100" dir="2700000">
              <a:srgbClr val="000000"/>
            </a:outerShdw>
          </a:effectLst>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04514" name="矩形 704513"/>
          <p:cNvSpPr/>
          <p:nvPr/>
        </p:nvSpPr>
        <p:spPr>
          <a:xfrm>
            <a:off x="0" y="1828800"/>
            <a:ext cx="1687513" cy="5029200"/>
          </a:xfrm>
          <a:prstGeom prst="rect">
            <a:avLst/>
          </a:prstGeom>
          <a:solidFill>
            <a:srgbClr val="EAEAEA"/>
          </a:solidFill>
          <a:ln w="9525">
            <a:noFill/>
          </a:ln>
        </p:spPr>
        <p:txBody>
          <a:bodyPr/>
          <a:p>
            <a:endParaRPr lang="zh-CN" altLang="en-US"/>
          </a:p>
        </p:txBody>
      </p:sp>
      <p:sp>
        <p:nvSpPr>
          <p:cNvPr id="704515" name="矩形 704514"/>
          <p:cNvSpPr/>
          <p:nvPr/>
        </p:nvSpPr>
        <p:spPr>
          <a:xfrm>
            <a:off x="0" y="685800"/>
            <a:ext cx="9142413" cy="1143000"/>
          </a:xfrm>
          <a:prstGeom prst="rect">
            <a:avLst/>
          </a:prstGeom>
          <a:solidFill>
            <a:srgbClr val="EAEAEA"/>
          </a:solidFill>
          <a:ln w="9525">
            <a:noFill/>
          </a:ln>
        </p:spPr>
        <p:txBody>
          <a:bodyPr/>
          <a:p>
            <a:endParaRPr lang="zh-CN" altLang="en-US"/>
          </a:p>
        </p:txBody>
      </p:sp>
      <p:grpSp>
        <p:nvGrpSpPr>
          <p:cNvPr id="704516" name="组合 704515"/>
          <p:cNvGrpSpPr/>
          <p:nvPr/>
        </p:nvGrpSpPr>
        <p:grpSpPr>
          <a:xfrm>
            <a:off x="0" y="0"/>
            <a:ext cx="9142413" cy="593725"/>
            <a:chOff x="0" y="0"/>
            <a:chExt cx="6244" cy="374"/>
          </a:xfrm>
        </p:grpSpPr>
        <p:sp>
          <p:nvSpPr>
            <p:cNvPr id="704517" name="矩形 704516"/>
            <p:cNvSpPr/>
            <p:nvPr/>
          </p:nvSpPr>
          <p:spPr>
            <a:xfrm>
              <a:off x="1153" y="0"/>
              <a:ext cx="5091" cy="351"/>
            </a:xfrm>
            <a:prstGeom prst="rect">
              <a:avLst/>
            </a:prstGeom>
            <a:solidFill>
              <a:srgbClr val="2D96AB"/>
            </a:solidFill>
            <a:ln w="0">
              <a:noFill/>
            </a:ln>
          </p:spPr>
          <p:txBody>
            <a:bodyPr/>
            <a:p>
              <a:endParaRPr lang="zh-CN" altLang="en-US"/>
            </a:p>
          </p:txBody>
        </p:sp>
        <p:sp>
          <p:nvSpPr>
            <p:cNvPr id="704518" name="矩形 704517"/>
            <p:cNvSpPr/>
            <p:nvPr/>
          </p:nvSpPr>
          <p:spPr>
            <a:xfrm>
              <a:off x="0" y="301"/>
              <a:ext cx="1955" cy="73"/>
            </a:xfrm>
            <a:prstGeom prst="rect">
              <a:avLst/>
            </a:prstGeom>
            <a:solidFill>
              <a:srgbClr val="2D96AB"/>
            </a:solidFill>
            <a:ln w="0">
              <a:noFill/>
            </a:ln>
          </p:spPr>
          <p:txBody>
            <a:bodyPr/>
            <a:p>
              <a:endParaRPr lang="zh-CN" altLang="en-US"/>
            </a:p>
          </p:txBody>
        </p:sp>
      </p:grpSp>
      <p:grpSp>
        <p:nvGrpSpPr>
          <p:cNvPr id="704519" name="组合 704518"/>
          <p:cNvGrpSpPr/>
          <p:nvPr/>
        </p:nvGrpSpPr>
        <p:grpSpPr>
          <a:xfrm>
            <a:off x="0" y="177800"/>
            <a:ext cx="9142413" cy="557213"/>
            <a:chOff x="0" y="112"/>
            <a:chExt cx="6239" cy="351"/>
          </a:xfrm>
        </p:grpSpPr>
        <p:sp>
          <p:nvSpPr>
            <p:cNvPr id="704520" name="矩形 704519"/>
            <p:cNvSpPr/>
            <p:nvPr/>
          </p:nvSpPr>
          <p:spPr>
            <a:xfrm>
              <a:off x="0" y="351"/>
              <a:ext cx="6239" cy="112"/>
            </a:xfrm>
            <a:prstGeom prst="rect">
              <a:avLst/>
            </a:prstGeom>
            <a:solidFill>
              <a:srgbClr val="000000"/>
            </a:solidFill>
            <a:ln w="0">
              <a:noFill/>
            </a:ln>
          </p:spPr>
          <p:txBody>
            <a:bodyPr/>
            <a:p>
              <a:endParaRPr lang="zh-CN" altLang="en-US"/>
            </a:p>
          </p:txBody>
        </p:sp>
        <p:sp>
          <p:nvSpPr>
            <p:cNvPr id="704521" name="矩形 704520"/>
            <p:cNvSpPr/>
            <p:nvPr/>
          </p:nvSpPr>
          <p:spPr>
            <a:xfrm>
              <a:off x="5738" y="112"/>
              <a:ext cx="501" cy="273"/>
            </a:xfrm>
            <a:prstGeom prst="rect">
              <a:avLst/>
            </a:prstGeom>
            <a:solidFill>
              <a:srgbClr val="000000"/>
            </a:solidFill>
            <a:ln w="0">
              <a:noFill/>
            </a:ln>
          </p:spPr>
          <p:txBody>
            <a:bodyPr/>
            <a:p>
              <a:endParaRPr lang="zh-CN" altLang="en-US"/>
            </a:p>
          </p:txBody>
        </p:sp>
      </p:grpSp>
      <p:pic>
        <p:nvPicPr>
          <p:cNvPr id="704522" name="图片 704521" descr="bg06-2a"/>
          <p:cNvPicPr>
            <a:picLocks noChangeAspect="1"/>
          </p:cNvPicPr>
          <p:nvPr/>
        </p:nvPicPr>
        <p:blipFill>
          <a:blip r:embed="rId12"/>
          <a:stretch>
            <a:fillRect/>
          </a:stretch>
        </p:blipFill>
        <p:spPr>
          <a:xfrm>
            <a:off x="8651875" y="247650"/>
            <a:ext cx="301625" cy="409575"/>
          </a:xfrm>
          <a:prstGeom prst="rect">
            <a:avLst/>
          </a:prstGeom>
          <a:noFill/>
          <a:ln w="9525">
            <a:noFill/>
          </a:ln>
        </p:spPr>
      </p:pic>
      <p:sp>
        <p:nvSpPr>
          <p:cNvPr id="704523" name="直接连接符 704522"/>
          <p:cNvSpPr/>
          <p:nvPr/>
        </p:nvSpPr>
        <p:spPr>
          <a:xfrm>
            <a:off x="1687513" y="1828800"/>
            <a:ext cx="7456487" cy="0"/>
          </a:xfrm>
          <a:prstGeom prst="line">
            <a:avLst/>
          </a:prstGeom>
          <a:ln w="9525" cap="flat" cmpd="sng">
            <a:solidFill>
              <a:schemeClr val="tx1"/>
            </a:solidFill>
            <a:prstDash val="solid"/>
            <a:headEnd type="none" w="med" len="med"/>
            <a:tailEnd type="none" w="med" len="med"/>
          </a:ln>
        </p:spPr>
      </p:sp>
      <p:sp>
        <p:nvSpPr>
          <p:cNvPr id="704524" name="直接连接符 704523"/>
          <p:cNvSpPr/>
          <p:nvPr/>
        </p:nvSpPr>
        <p:spPr>
          <a:xfrm>
            <a:off x="1687513" y="1828800"/>
            <a:ext cx="0" cy="5029200"/>
          </a:xfrm>
          <a:prstGeom prst="line">
            <a:avLst/>
          </a:prstGeom>
          <a:ln w="9525" cap="flat" cmpd="sng">
            <a:solidFill>
              <a:schemeClr val="tx1"/>
            </a:solidFill>
            <a:prstDash val="solid"/>
            <a:headEnd type="none" w="med" len="med"/>
            <a:tailEnd type="none" w="med" len="med"/>
          </a:ln>
        </p:spPr>
      </p:sp>
      <p:sp>
        <p:nvSpPr>
          <p:cNvPr id="704525" name="直接连接符 704524"/>
          <p:cNvSpPr/>
          <p:nvPr/>
        </p:nvSpPr>
        <p:spPr>
          <a:xfrm>
            <a:off x="0" y="6629400"/>
            <a:ext cx="9144000" cy="0"/>
          </a:xfrm>
          <a:prstGeom prst="line">
            <a:avLst/>
          </a:prstGeom>
          <a:ln w="9525" cap="flat" cmpd="sng">
            <a:solidFill>
              <a:schemeClr val="tx1"/>
            </a:solidFill>
            <a:prstDash val="solid"/>
            <a:headEnd type="none" w="med" len="med"/>
            <a:tailEnd type="none" w="med" len="med"/>
          </a:ln>
        </p:spPr>
      </p:sp>
      <p:sp>
        <p:nvSpPr>
          <p:cNvPr id="704526" name="标题 704525"/>
          <p:cNvSpPr>
            <a:spLocks noGrp="1"/>
          </p:cNvSpPr>
          <p:nvPr>
            <p:ph type="title"/>
          </p:nvPr>
        </p:nvSpPr>
        <p:spPr>
          <a:xfrm>
            <a:off x="1687513" y="914400"/>
            <a:ext cx="6700837" cy="914400"/>
          </a:xfrm>
          <a:prstGeom prst="rect">
            <a:avLst/>
          </a:prstGeom>
          <a:noFill/>
          <a:ln w="9525">
            <a:noFill/>
          </a:ln>
        </p:spPr>
        <p:txBody>
          <a:bodyPr anchor="ctr"/>
          <a:p>
            <a:pPr lvl="0"/>
            <a:r>
              <a:rPr lang="ko-KR" altLang="en-US" dirty="0"/>
              <a:t>마스터 제목 스타일 편집</a:t>
            </a:r>
            <a:endParaRPr lang="ko-KR" altLang="en-US" dirty="0"/>
          </a:p>
        </p:txBody>
      </p:sp>
      <p:sp>
        <p:nvSpPr>
          <p:cNvPr id="704527" name="文本占位符 704526"/>
          <p:cNvSpPr>
            <a:spLocks noGrp="1"/>
          </p:cNvSpPr>
          <p:nvPr>
            <p:ph type="body" idx="1"/>
          </p:nvPr>
        </p:nvSpPr>
        <p:spPr>
          <a:xfrm>
            <a:off x="1687513" y="1981200"/>
            <a:ext cx="6683375" cy="3886200"/>
          </a:xfrm>
          <a:prstGeom prst="rect">
            <a:avLst/>
          </a:prstGeom>
          <a:noFill/>
          <a:ln w="9525">
            <a:noFill/>
          </a:ln>
        </p:spPr>
        <p:txBody>
          <a:bodyPr/>
          <a:p>
            <a:pPr lvl="0"/>
            <a:endParaRPr lang="ko-KR" altLang="en-US" dirty="0"/>
          </a:p>
          <a:p>
            <a:pPr lvl="0"/>
            <a:r>
              <a:rPr lang="ko-KR" altLang="en-US" dirty="0"/>
              <a:t>마스터 텍스트 스타일을 편집합니다</a:t>
            </a:r>
            <a:endParaRPr lang="ko-KR" altLang="en-US" dirty="0"/>
          </a:p>
          <a:p>
            <a:pPr lvl="1"/>
            <a:r>
              <a:rPr lang="ko-KR" altLang="en-US" dirty="0"/>
              <a:t>둘째 수준</a:t>
            </a:r>
            <a:endParaRPr lang="ko-KR" altLang="en-US" dirty="0"/>
          </a:p>
          <a:p>
            <a:pPr lvl="2"/>
            <a:r>
              <a:rPr lang="ko-KR" altLang="en-US" dirty="0"/>
              <a:t>셋째 수준</a:t>
            </a:r>
            <a:endParaRPr lang="ko-KR" altLang="en-US" dirty="0"/>
          </a:p>
          <a:p>
            <a:pPr lvl="3"/>
            <a:r>
              <a:rPr lang="ko-KR" altLang="en-US" dirty="0"/>
              <a:t>넷째 수준</a:t>
            </a:r>
            <a:endParaRPr lang="ko-KR" altLang="en-US" dirty="0"/>
          </a:p>
          <a:p>
            <a:pPr lvl="4"/>
            <a:r>
              <a:rPr lang="ko-KR" altLang="en-US" dirty="0"/>
              <a:t>다섯째 수준</a:t>
            </a:r>
            <a:endParaRPr lang="ko-KR" altLang="en-US" dirty="0"/>
          </a:p>
        </p:txBody>
      </p:sp>
      <p:sp>
        <p:nvSpPr>
          <p:cNvPr id="704528" name="日期占位符 704527"/>
          <p:cNvSpPr>
            <a:spLocks noGrp="1"/>
          </p:cNvSpPr>
          <p:nvPr>
            <p:ph type="dt" sz="half" idx="2"/>
          </p:nvPr>
        </p:nvSpPr>
        <p:spPr>
          <a:xfrm>
            <a:off x="1758950" y="6122988"/>
            <a:ext cx="1638300" cy="457200"/>
          </a:xfrm>
          <a:prstGeom prst="rect">
            <a:avLst/>
          </a:prstGeom>
          <a:noFill/>
          <a:ln w="9525">
            <a:noFill/>
          </a:ln>
        </p:spPr>
        <p:txBody>
          <a:bodyPr/>
          <a:lstStyle>
            <a:lvl1pPr>
              <a:defRPr sz="1400">
                <a:latin typeface="-보람M" pitchFamily="18" charset="-127"/>
                <a:ea typeface="-보람M" pitchFamily="18" charset="-127"/>
              </a:defRPr>
            </a:lvl1pPr>
          </a:lstStyle>
          <a:p>
            <a:pPr lvl="0" latinLnBrk="1">
              <a:buClr>
                <a:schemeClr val="bg1"/>
              </a:buClr>
            </a:pPr>
            <a:endParaRPr lang="zh-CN" altLang="en-US" dirty="0"/>
          </a:p>
        </p:txBody>
      </p:sp>
      <p:sp>
        <p:nvSpPr>
          <p:cNvPr id="704529" name="页脚占位符 704528"/>
          <p:cNvSpPr>
            <a:spLocks noGrp="1"/>
          </p:cNvSpPr>
          <p:nvPr>
            <p:ph type="ftr" sz="quarter" idx="3"/>
          </p:nvPr>
        </p:nvSpPr>
        <p:spPr>
          <a:xfrm>
            <a:off x="3411538" y="6124575"/>
            <a:ext cx="2895600" cy="457200"/>
          </a:xfrm>
          <a:prstGeom prst="rect">
            <a:avLst/>
          </a:prstGeom>
          <a:noFill/>
          <a:ln w="9525">
            <a:noFill/>
          </a:ln>
        </p:spPr>
        <p:txBody>
          <a:bodyPr/>
          <a:lstStyle>
            <a:lvl1pPr algn="ctr">
              <a:defRPr sz="1400">
                <a:latin typeface="-보람M" pitchFamily="18" charset="-127"/>
                <a:ea typeface="-보람M" pitchFamily="18" charset="-127"/>
              </a:defRPr>
            </a:lvl1pPr>
          </a:lstStyle>
          <a:p>
            <a:pPr lvl="0" latinLnBrk="1">
              <a:buClr>
                <a:schemeClr val="bg1"/>
              </a:buClr>
            </a:pPr>
            <a:endParaRPr lang="ko-KR" altLang="en-US" dirty="0"/>
          </a:p>
        </p:txBody>
      </p:sp>
      <p:sp>
        <p:nvSpPr>
          <p:cNvPr id="704530" name="灯片编号占位符 704529"/>
          <p:cNvSpPr>
            <a:spLocks noGrp="1"/>
          </p:cNvSpPr>
          <p:nvPr>
            <p:ph type="sldNum" sz="quarter" idx="4"/>
          </p:nvPr>
        </p:nvSpPr>
        <p:spPr>
          <a:xfrm>
            <a:off x="6323013" y="6122988"/>
            <a:ext cx="1905000" cy="457200"/>
          </a:xfrm>
          <a:prstGeom prst="rect">
            <a:avLst/>
          </a:prstGeom>
          <a:noFill/>
          <a:ln w="9525">
            <a:noFill/>
          </a:ln>
        </p:spPr>
        <p:txBody>
          <a:bodyPr/>
          <a:lstStyle>
            <a:lvl1pPr algn="r">
              <a:defRPr sz="1400">
                <a:latin typeface="-보람M" pitchFamily="18" charset="-127"/>
                <a:ea typeface="-보람M" pitchFamily="18" charset="-127"/>
              </a:defRPr>
            </a:lvl1pPr>
          </a:lstStyle>
          <a:p>
            <a:pPr lvl="0" latinLnBrk="1">
              <a:buClr>
                <a:schemeClr val="bg1"/>
              </a:buClr>
            </a:pPr>
            <a:fld id="{9A0DB2DC-4C9A-4742-B13C-FB6460FD3503}" type="slidenum">
              <a:rPr lang="ko-KR" altLang="en-US" dirty="0"/>
            </a:fld>
            <a:endParaRPr lang="ko-KR" alt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marL="0" lvl="0" indent="0" algn="l" defTabSz="914400" rtl="0" eaLnBrk="1" fontAlgn="base" latinLnBrk="1" hangingPunct="1">
        <a:lnSpc>
          <a:spcPct val="100000"/>
        </a:lnSpc>
        <a:spcBef>
          <a:spcPct val="0"/>
        </a:spcBef>
        <a:spcAft>
          <a:spcPct val="0"/>
        </a:spcAft>
        <a:buNone/>
        <a:defRPr sz="3200" b="0" i="0" u="none" kern="1200" baseline="0">
          <a:solidFill>
            <a:srgbClr val="2D96AB"/>
          </a:solidFill>
          <a:latin typeface="+mj-lt"/>
          <a:ea typeface="+mj-ea"/>
          <a:cs typeface="+mj-cs"/>
        </a:defRPr>
      </a:lvl1pPr>
    </p:titleStyle>
    <p:bodyStyle>
      <a:lvl1pPr marL="342900" lvl="0" indent="-342900" algn="l" defTabSz="914400" rtl="0" eaLnBrk="1" fontAlgn="base" latinLnBrk="1" hangingPunct="1">
        <a:lnSpc>
          <a:spcPts val="1500"/>
        </a:lnSpc>
        <a:spcBef>
          <a:spcPct val="20000"/>
        </a:spcBef>
        <a:spcAft>
          <a:spcPct val="0"/>
        </a:spcAft>
        <a:buChar char="•"/>
        <a:defRPr sz="2400" b="0" i="0" u="none" kern="1200" baseline="0">
          <a:solidFill>
            <a:schemeClr val="tx1"/>
          </a:solidFill>
          <a:latin typeface="+mn-lt"/>
          <a:ea typeface="+mn-ea"/>
          <a:cs typeface="+mn-cs"/>
        </a:defRPr>
      </a:lvl1pPr>
      <a:lvl2pPr marL="742950" lvl="1" indent="-285750" algn="l" defTabSz="914400" rtl="0" eaLnBrk="1" fontAlgn="base" latinLnBrk="1" hangingPunct="1">
        <a:lnSpc>
          <a:spcPts val="2000"/>
        </a:lnSpc>
        <a:spcBef>
          <a:spcPct val="20000"/>
        </a:spcBef>
        <a:spcAft>
          <a:spcPct val="0"/>
        </a:spcAft>
        <a:buChar char="•"/>
        <a:defRPr sz="2200" b="0" i="0" u="none" kern="1200" baseline="0">
          <a:solidFill>
            <a:schemeClr val="tx1"/>
          </a:solidFill>
          <a:latin typeface="+mn-lt"/>
          <a:ea typeface="+mn-ea"/>
          <a:cs typeface="+mn-cs"/>
        </a:defRPr>
      </a:lvl2pPr>
      <a:lvl3pPr marL="1143000" lvl="2" indent="-228600" algn="l" defTabSz="914400" rtl="0" eaLnBrk="1" fontAlgn="base" latinLnBrk="1" hangingPunct="1">
        <a:lnSpc>
          <a:spcPts val="1500"/>
        </a:lnSpc>
        <a:spcBef>
          <a:spcPct val="20000"/>
        </a:spcBef>
        <a:spcAft>
          <a:spcPct val="0"/>
        </a:spcAft>
        <a:buChar char="•"/>
        <a:defRPr sz="2000" b="0" i="0" u="none" kern="1200" baseline="0">
          <a:solidFill>
            <a:schemeClr val="tx1"/>
          </a:solidFill>
          <a:latin typeface="+mn-lt"/>
          <a:ea typeface="+mn-ea"/>
          <a:cs typeface="+mn-cs"/>
        </a:defRPr>
      </a:lvl3pPr>
      <a:lvl4pPr marL="1600200" lvl="3" indent="-228600" algn="l" defTabSz="914400" rtl="0" eaLnBrk="1" fontAlgn="base" latinLnBrk="1" hangingPunct="1">
        <a:lnSpc>
          <a:spcPts val="1500"/>
        </a:lnSpc>
        <a:spcBef>
          <a:spcPct val="20000"/>
        </a:spcBef>
        <a:spcAft>
          <a:spcPct val="0"/>
        </a:spcAft>
        <a:buChar char="•"/>
        <a:defRPr sz="1800" b="0" i="0" u="none" kern="1200" baseline="0">
          <a:solidFill>
            <a:schemeClr val="tx1"/>
          </a:solidFill>
          <a:latin typeface="+mn-lt"/>
          <a:ea typeface="+mn-ea"/>
          <a:cs typeface="+mn-cs"/>
        </a:defRPr>
      </a:lvl4pPr>
      <a:lvl5pPr marL="2057400" lvl="4"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5pPr>
      <a:lvl6pPr marL="2514600" lvl="5"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6pPr>
      <a:lvl7pPr marL="2971800" lvl="6"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7pPr>
      <a:lvl8pPr marL="3429000" lvl="7"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8pPr>
      <a:lvl9pPr marL="3886200" lvl="8"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714754" name="标题 714753"/>
          <p:cNvSpPr>
            <a:spLocks noGrp="1"/>
          </p:cNvSpPr>
          <p:nvPr>
            <p:ph type="title"/>
          </p:nvPr>
        </p:nvSpPr>
        <p:spPr>
          <a:xfrm>
            <a:off x="990600" y="609600"/>
            <a:ext cx="7467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714755" name="文本占位符 714754"/>
          <p:cNvSpPr>
            <a:spLocks noGrp="1"/>
          </p:cNvSpPr>
          <p:nvPr>
            <p:ph type="body" idx="1"/>
          </p:nvPr>
        </p:nvSpPr>
        <p:spPr>
          <a:xfrm>
            <a:off x="990600" y="1981200"/>
            <a:ext cx="74676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4756" name="日期占位符 714755"/>
          <p:cNvSpPr>
            <a:spLocks noGrp="1"/>
          </p:cNvSpPr>
          <p:nvPr>
            <p:ph type="dt" sz="half" idx="2"/>
          </p:nvPr>
        </p:nvSpPr>
        <p:spPr>
          <a:xfrm>
            <a:off x="685800" y="6248400"/>
            <a:ext cx="1905000" cy="457200"/>
          </a:xfrm>
          <a:prstGeom prst="rect">
            <a:avLst/>
          </a:prstGeom>
          <a:noFill/>
          <a:ln w="9525">
            <a:noFill/>
          </a:ln>
        </p:spPr>
        <p:txBody>
          <a:bodyPr/>
          <a:lstStyle>
            <a:lvl1pPr>
              <a:defRPr sz="1400">
                <a:latin typeface="Times New Roman" panose="02020603050405020304" pitchFamily="18" charset="0"/>
              </a:defRPr>
            </a:lvl1pPr>
          </a:lstStyle>
          <a:p>
            <a:pPr lvl="0">
              <a:buClr>
                <a:schemeClr val="bg1"/>
              </a:buClr>
            </a:pPr>
            <a:endParaRPr lang="zh-CN" altLang="en-US" dirty="0">
              <a:latin typeface="Arial" panose="020B0604020202020204" pitchFamily="34" charset="0"/>
            </a:endParaRPr>
          </a:p>
        </p:txBody>
      </p:sp>
      <p:sp>
        <p:nvSpPr>
          <p:cNvPr id="714757" name="页脚占位符 714756"/>
          <p:cNvSpPr>
            <a:spLocks noGrp="1"/>
          </p:cNvSpPr>
          <p:nvPr>
            <p:ph type="ftr" sz="quarter" idx="3"/>
          </p:nvPr>
        </p:nvSpPr>
        <p:spPr>
          <a:xfrm>
            <a:off x="3124200" y="6248400"/>
            <a:ext cx="2895600" cy="457200"/>
          </a:xfrm>
          <a:prstGeom prst="rect">
            <a:avLst/>
          </a:prstGeom>
          <a:noFill/>
          <a:ln w="9525">
            <a:noFill/>
          </a:ln>
        </p:spPr>
        <p:txBody>
          <a:bodyPr/>
          <a:lstStyle>
            <a:lvl1pPr algn="ctr">
              <a:defRPr sz="1400">
                <a:latin typeface="Times New Roman" panose="02020603050405020304" pitchFamily="18" charset="0"/>
              </a:defRPr>
            </a:lvl1pPr>
          </a:lstStyle>
          <a:p>
            <a:pPr lvl="0">
              <a:buClr>
                <a:schemeClr val="bg1"/>
              </a:buClr>
            </a:pPr>
            <a:endParaRPr lang="zh-CN" altLang="en-US" dirty="0"/>
          </a:p>
        </p:txBody>
      </p:sp>
      <p:sp>
        <p:nvSpPr>
          <p:cNvPr id="714758" name="灯片编号占位符 714757"/>
          <p:cNvSpPr>
            <a:spLocks noGrp="1"/>
          </p:cNvSpPr>
          <p:nvPr>
            <p:ph type="sldNum" sz="quarter" idx="4"/>
          </p:nvPr>
        </p:nvSpPr>
        <p:spPr>
          <a:xfrm>
            <a:off x="6553200" y="6248400"/>
            <a:ext cx="1905000" cy="457200"/>
          </a:xfrm>
          <a:prstGeom prst="rect">
            <a:avLst/>
          </a:prstGeom>
          <a:noFill/>
          <a:ln w="9525">
            <a:noFill/>
          </a:ln>
        </p:spPr>
        <p:txBody>
          <a:bodyPr/>
          <a:lstStyle>
            <a:lvl1pPr algn="r">
              <a:defRPr sz="1400">
                <a:latin typeface="Times New Roman" panose="02020603050405020304" pitchFamily="18" charset="0"/>
              </a:defRPr>
            </a:lvl1pPr>
          </a:lstStyle>
          <a:p>
            <a:pPr lvl="0">
              <a:buClr>
                <a:schemeClr val="bg1"/>
              </a:buClr>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6802" name="矩形 716801"/>
          <p:cNvSpPr/>
          <p:nvPr/>
        </p:nvSpPr>
        <p:spPr>
          <a:xfrm>
            <a:off x="0" y="1828800"/>
            <a:ext cx="1687513" cy="5029200"/>
          </a:xfrm>
          <a:prstGeom prst="rect">
            <a:avLst/>
          </a:prstGeom>
          <a:solidFill>
            <a:srgbClr val="EAEAEA"/>
          </a:solidFill>
          <a:ln w="9525">
            <a:noFill/>
          </a:ln>
        </p:spPr>
        <p:txBody>
          <a:bodyPr/>
          <a:p>
            <a:endParaRPr lang="zh-CN" altLang="en-US"/>
          </a:p>
        </p:txBody>
      </p:sp>
      <p:sp>
        <p:nvSpPr>
          <p:cNvPr id="716803" name="矩形 716802"/>
          <p:cNvSpPr/>
          <p:nvPr/>
        </p:nvSpPr>
        <p:spPr>
          <a:xfrm>
            <a:off x="0" y="685800"/>
            <a:ext cx="9142413" cy="1143000"/>
          </a:xfrm>
          <a:prstGeom prst="rect">
            <a:avLst/>
          </a:prstGeom>
          <a:solidFill>
            <a:srgbClr val="EAEAEA"/>
          </a:solidFill>
          <a:ln w="9525">
            <a:noFill/>
          </a:ln>
        </p:spPr>
        <p:txBody>
          <a:bodyPr/>
          <a:p>
            <a:endParaRPr lang="zh-CN" altLang="en-US"/>
          </a:p>
        </p:txBody>
      </p:sp>
      <p:grpSp>
        <p:nvGrpSpPr>
          <p:cNvPr id="716804" name="组合 716803"/>
          <p:cNvGrpSpPr/>
          <p:nvPr/>
        </p:nvGrpSpPr>
        <p:grpSpPr>
          <a:xfrm>
            <a:off x="0" y="0"/>
            <a:ext cx="9142413" cy="593725"/>
            <a:chOff x="0" y="0"/>
            <a:chExt cx="6244" cy="374"/>
          </a:xfrm>
        </p:grpSpPr>
        <p:sp>
          <p:nvSpPr>
            <p:cNvPr id="716805" name="矩形 716804"/>
            <p:cNvSpPr/>
            <p:nvPr/>
          </p:nvSpPr>
          <p:spPr>
            <a:xfrm>
              <a:off x="1153" y="0"/>
              <a:ext cx="5091" cy="351"/>
            </a:xfrm>
            <a:prstGeom prst="rect">
              <a:avLst/>
            </a:prstGeom>
            <a:solidFill>
              <a:srgbClr val="2D96AB"/>
            </a:solidFill>
            <a:ln w="0">
              <a:noFill/>
            </a:ln>
          </p:spPr>
          <p:txBody>
            <a:bodyPr/>
            <a:p>
              <a:endParaRPr lang="zh-CN" altLang="en-US"/>
            </a:p>
          </p:txBody>
        </p:sp>
        <p:sp>
          <p:nvSpPr>
            <p:cNvPr id="716806" name="矩形 716805"/>
            <p:cNvSpPr/>
            <p:nvPr/>
          </p:nvSpPr>
          <p:spPr>
            <a:xfrm>
              <a:off x="0" y="301"/>
              <a:ext cx="1955" cy="73"/>
            </a:xfrm>
            <a:prstGeom prst="rect">
              <a:avLst/>
            </a:prstGeom>
            <a:solidFill>
              <a:srgbClr val="2D96AB"/>
            </a:solidFill>
            <a:ln w="0">
              <a:noFill/>
            </a:ln>
          </p:spPr>
          <p:txBody>
            <a:bodyPr/>
            <a:p>
              <a:endParaRPr lang="zh-CN" altLang="en-US"/>
            </a:p>
          </p:txBody>
        </p:sp>
      </p:grpSp>
      <p:grpSp>
        <p:nvGrpSpPr>
          <p:cNvPr id="716807" name="组合 716806"/>
          <p:cNvGrpSpPr/>
          <p:nvPr/>
        </p:nvGrpSpPr>
        <p:grpSpPr>
          <a:xfrm>
            <a:off x="0" y="177800"/>
            <a:ext cx="9142413" cy="557213"/>
            <a:chOff x="0" y="112"/>
            <a:chExt cx="6239" cy="351"/>
          </a:xfrm>
        </p:grpSpPr>
        <p:sp>
          <p:nvSpPr>
            <p:cNvPr id="716808" name="矩形 716807"/>
            <p:cNvSpPr/>
            <p:nvPr/>
          </p:nvSpPr>
          <p:spPr>
            <a:xfrm>
              <a:off x="0" y="351"/>
              <a:ext cx="6239" cy="112"/>
            </a:xfrm>
            <a:prstGeom prst="rect">
              <a:avLst/>
            </a:prstGeom>
            <a:solidFill>
              <a:srgbClr val="000000"/>
            </a:solidFill>
            <a:ln w="0">
              <a:noFill/>
            </a:ln>
          </p:spPr>
          <p:txBody>
            <a:bodyPr/>
            <a:p>
              <a:endParaRPr lang="zh-CN" altLang="en-US"/>
            </a:p>
          </p:txBody>
        </p:sp>
        <p:sp>
          <p:nvSpPr>
            <p:cNvPr id="716809" name="矩形 716808"/>
            <p:cNvSpPr/>
            <p:nvPr/>
          </p:nvSpPr>
          <p:spPr>
            <a:xfrm>
              <a:off x="5738" y="112"/>
              <a:ext cx="501" cy="273"/>
            </a:xfrm>
            <a:prstGeom prst="rect">
              <a:avLst/>
            </a:prstGeom>
            <a:solidFill>
              <a:srgbClr val="000000"/>
            </a:solidFill>
            <a:ln w="0">
              <a:noFill/>
            </a:ln>
          </p:spPr>
          <p:txBody>
            <a:bodyPr/>
            <a:p>
              <a:endParaRPr lang="zh-CN" altLang="en-US"/>
            </a:p>
          </p:txBody>
        </p:sp>
      </p:grpSp>
      <p:pic>
        <p:nvPicPr>
          <p:cNvPr id="716810" name="图片 716809" descr="bg06-2a"/>
          <p:cNvPicPr>
            <a:picLocks noChangeAspect="1"/>
          </p:cNvPicPr>
          <p:nvPr/>
        </p:nvPicPr>
        <p:blipFill>
          <a:blip r:embed="rId12"/>
          <a:stretch>
            <a:fillRect/>
          </a:stretch>
        </p:blipFill>
        <p:spPr>
          <a:xfrm>
            <a:off x="8651875" y="247650"/>
            <a:ext cx="301625" cy="409575"/>
          </a:xfrm>
          <a:prstGeom prst="rect">
            <a:avLst/>
          </a:prstGeom>
          <a:noFill/>
          <a:ln w="9525">
            <a:noFill/>
          </a:ln>
        </p:spPr>
      </p:pic>
      <p:sp>
        <p:nvSpPr>
          <p:cNvPr id="716811" name="直接连接符 716810"/>
          <p:cNvSpPr/>
          <p:nvPr/>
        </p:nvSpPr>
        <p:spPr>
          <a:xfrm>
            <a:off x="1687513" y="1828800"/>
            <a:ext cx="7456487" cy="0"/>
          </a:xfrm>
          <a:prstGeom prst="line">
            <a:avLst/>
          </a:prstGeom>
          <a:ln w="9525" cap="flat" cmpd="sng">
            <a:solidFill>
              <a:schemeClr val="tx1"/>
            </a:solidFill>
            <a:prstDash val="solid"/>
            <a:headEnd type="none" w="med" len="med"/>
            <a:tailEnd type="none" w="med" len="med"/>
          </a:ln>
        </p:spPr>
      </p:sp>
      <p:sp>
        <p:nvSpPr>
          <p:cNvPr id="716812" name="直接连接符 716811"/>
          <p:cNvSpPr/>
          <p:nvPr/>
        </p:nvSpPr>
        <p:spPr>
          <a:xfrm>
            <a:off x="1687513" y="1828800"/>
            <a:ext cx="0" cy="5029200"/>
          </a:xfrm>
          <a:prstGeom prst="line">
            <a:avLst/>
          </a:prstGeom>
          <a:ln w="9525" cap="flat" cmpd="sng">
            <a:solidFill>
              <a:schemeClr val="tx1"/>
            </a:solidFill>
            <a:prstDash val="solid"/>
            <a:headEnd type="none" w="med" len="med"/>
            <a:tailEnd type="none" w="med" len="med"/>
          </a:ln>
        </p:spPr>
      </p:sp>
      <p:sp>
        <p:nvSpPr>
          <p:cNvPr id="716813" name="直接连接符 716812"/>
          <p:cNvSpPr/>
          <p:nvPr/>
        </p:nvSpPr>
        <p:spPr>
          <a:xfrm>
            <a:off x="0" y="6629400"/>
            <a:ext cx="9144000" cy="0"/>
          </a:xfrm>
          <a:prstGeom prst="line">
            <a:avLst/>
          </a:prstGeom>
          <a:ln w="9525" cap="flat" cmpd="sng">
            <a:solidFill>
              <a:schemeClr val="tx1"/>
            </a:solidFill>
            <a:prstDash val="solid"/>
            <a:headEnd type="none" w="med" len="med"/>
            <a:tailEnd type="none" w="med" len="med"/>
          </a:ln>
        </p:spPr>
      </p:sp>
      <p:sp>
        <p:nvSpPr>
          <p:cNvPr id="716814" name="标题 716813"/>
          <p:cNvSpPr>
            <a:spLocks noGrp="1"/>
          </p:cNvSpPr>
          <p:nvPr>
            <p:ph type="title"/>
          </p:nvPr>
        </p:nvSpPr>
        <p:spPr>
          <a:xfrm>
            <a:off x="1687513" y="914400"/>
            <a:ext cx="6700837" cy="914400"/>
          </a:xfrm>
          <a:prstGeom prst="rect">
            <a:avLst/>
          </a:prstGeom>
          <a:noFill/>
          <a:ln w="9525">
            <a:noFill/>
          </a:ln>
        </p:spPr>
        <p:txBody>
          <a:bodyPr anchor="ctr"/>
          <a:p>
            <a:pPr lvl="0"/>
            <a:r>
              <a:rPr lang="ko-KR" altLang="en-US" dirty="0"/>
              <a:t>마스터 제목 스타일 편집</a:t>
            </a:r>
            <a:endParaRPr lang="ko-KR" altLang="en-US" dirty="0"/>
          </a:p>
        </p:txBody>
      </p:sp>
      <p:sp>
        <p:nvSpPr>
          <p:cNvPr id="716815" name="文本占位符 716814"/>
          <p:cNvSpPr>
            <a:spLocks noGrp="1"/>
          </p:cNvSpPr>
          <p:nvPr>
            <p:ph type="body" idx="1"/>
          </p:nvPr>
        </p:nvSpPr>
        <p:spPr>
          <a:xfrm>
            <a:off x="1687513" y="1981200"/>
            <a:ext cx="6683375" cy="3886200"/>
          </a:xfrm>
          <a:prstGeom prst="rect">
            <a:avLst/>
          </a:prstGeom>
          <a:noFill/>
          <a:ln w="9525">
            <a:noFill/>
          </a:ln>
        </p:spPr>
        <p:txBody>
          <a:bodyPr/>
          <a:p>
            <a:pPr lvl="0"/>
            <a:endParaRPr lang="ko-KR" altLang="en-US" dirty="0"/>
          </a:p>
          <a:p>
            <a:pPr lvl="0"/>
            <a:r>
              <a:rPr lang="ko-KR" altLang="en-US" dirty="0"/>
              <a:t>마스터 텍스트 스타일을 편집합니다</a:t>
            </a:r>
            <a:endParaRPr lang="ko-KR" altLang="en-US" dirty="0"/>
          </a:p>
          <a:p>
            <a:pPr lvl="1"/>
            <a:r>
              <a:rPr lang="ko-KR" altLang="en-US" dirty="0"/>
              <a:t>둘째 수준</a:t>
            </a:r>
            <a:endParaRPr lang="ko-KR" altLang="en-US" dirty="0"/>
          </a:p>
          <a:p>
            <a:pPr lvl="2"/>
            <a:r>
              <a:rPr lang="ko-KR" altLang="en-US" dirty="0"/>
              <a:t>셋째 수준</a:t>
            </a:r>
            <a:endParaRPr lang="ko-KR" altLang="en-US" dirty="0"/>
          </a:p>
          <a:p>
            <a:pPr lvl="3"/>
            <a:r>
              <a:rPr lang="ko-KR" altLang="en-US" dirty="0"/>
              <a:t>넷째 수준</a:t>
            </a:r>
            <a:endParaRPr lang="ko-KR" altLang="en-US" dirty="0"/>
          </a:p>
          <a:p>
            <a:pPr lvl="4"/>
            <a:r>
              <a:rPr lang="ko-KR" altLang="en-US" dirty="0"/>
              <a:t>다섯째 수준</a:t>
            </a:r>
            <a:endParaRPr lang="ko-KR" altLang="en-US" dirty="0"/>
          </a:p>
        </p:txBody>
      </p:sp>
      <p:sp>
        <p:nvSpPr>
          <p:cNvPr id="716816" name="日期占位符 716815"/>
          <p:cNvSpPr>
            <a:spLocks noGrp="1"/>
          </p:cNvSpPr>
          <p:nvPr>
            <p:ph type="dt" sz="half" idx="2"/>
          </p:nvPr>
        </p:nvSpPr>
        <p:spPr>
          <a:xfrm>
            <a:off x="1758950" y="6122988"/>
            <a:ext cx="1638300" cy="457200"/>
          </a:xfrm>
          <a:prstGeom prst="rect">
            <a:avLst/>
          </a:prstGeom>
          <a:noFill/>
          <a:ln w="9525">
            <a:noFill/>
          </a:ln>
        </p:spPr>
        <p:txBody>
          <a:bodyPr/>
          <a:lstStyle>
            <a:lvl1pPr>
              <a:defRPr sz="1400">
                <a:latin typeface="-보람M" pitchFamily="18" charset="-127"/>
                <a:ea typeface="-보람M" pitchFamily="18" charset="-127"/>
              </a:defRPr>
            </a:lvl1pPr>
          </a:lstStyle>
          <a:p>
            <a:pPr lvl="0" latinLnBrk="1">
              <a:buClr>
                <a:schemeClr val="bg1"/>
              </a:buClr>
            </a:pPr>
            <a:endParaRPr lang="zh-CN" altLang="en-US" dirty="0"/>
          </a:p>
        </p:txBody>
      </p:sp>
      <p:sp>
        <p:nvSpPr>
          <p:cNvPr id="716817" name="页脚占位符 716816"/>
          <p:cNvSpPr>
            <a:spLocks noGrp="1"/>
          </p:cNvSpPr>
          <p:nvPr>
            <p:ph type="ftr" sz="quarter" idx="3"/>
          </p:nvPr>
        </p:nvSpPr>
        <p:spPr>
          <a:xfrm>
            <a:off x="3411538" y="6124575"/>
            <a:ext cx="2895600" cy="457200"/>
          </a:xfrm>
          <a:prstGeom prst="rect">
            <a:avLst/>
          </a:prstGeom>
          <a:noFill/>
          <a:ln w="9525">
            <a:noFill/>
          </a:ln>
        </p:spPr>
        <p:txBody>
          <a:bodyPr/>
          <a:lstStyle>
            <a:lvl1pPr algn="ctr">
              <a:defRPr sz="1400">
                <a:latin typeface="-보람M" pitchFamily="18" charset="-127"/>
                <a:ea typeface="-보람M" pitchFamily="18" charset="-127"/>
              </a:defRPr>
            </a:lvl1pPr>
          </a:lstStyle>
          <a:p>
            <a:pPr lvl="0" latinLnBrk="1">
              <a:buClr>
                <a:schemeClr val="bg1"/>
              </a:buClr>
            </a:pPr>
            <a:endParaRPr lang="ko-KR" altLang="en-US" dirty="0"/>
          </a:p>
        </p:txBody>
      </p:sp>
      <p:sp>
        <p:nvSpPr>
          <p:cNvPr id="716818" name="灯片编号占位符 716817"/>
          <p:cNvSpPr>
            <a:spLocks noGrp="1"/>
          </p:cNvSpPr>
          <p:nvPr>
            <p:ph type="sldNum" sz="quarter" idx="4"/>
          </p:nvPr>
        </p:nvSpPr>
        <p:spPr>
          <a:xfrm>
            <a:off x="6323013" y="6122988"/>
            <a:ext cx="1905000" cy="457200"/>
          </a:xfrm>
          <a:prstGeom prst="rect">
            <a:avLst/>
          </a:prstGeom>
          <a:noFill/>
          <a:ln w="9525">
            <a:noFill/>
          </a:ln>
        </p:spPr>
        <p:txBody>
          <a:bodyPr/>
          <a:lstStyle>
            <a:lvl1pPr algn="r">
              <a:defRPr sz="1400">
                <a:latin typeface="-보람M" pitchFamily="18" charset="-127"/>
                <a:ea typeface="-보람M" pitchFamily="18" charset="-127"/>
              </a:defRPr>
            </a:lvl1pPr>
          </a:lstStyle>
          <a:p>
            <a:pPr lvl="0" latinLnBrk="1">
              <a:buClr>
                <a:schemeClr val="bg1"/>
              </a:buClr>
            </a:pPr>
            <a:fld id="{9A0DB2DC-4C9A-4742-B13C-FB6460FD3503}" type="slidenum">
              <a:rPr lang="ko-KR" altLang="en-US" dirty="0"/>
            </a:fld>
            <a:endParaRPr lang="ko-KR" alt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ftr="0" dt="0"/>
  <p:txStyles>
    <p:titleStyle>
      <a:lvl1pPr marL="0" lvl="0" indent="0" algn="l" defTabSz="914400" rtl="0" eaLnBrk="1" fontAlgn="base" latinLnBrk="1" hangingPunct="1">
        <a:lnSpc>
          <a:spcPct val="100000"/>
        </a:lnSpc>
        <a:spcBef>
          <a:spcPct val="0"/>
        </a:spcBef>
        <a:spcAft>
          <a:spcPct val="0"/>
        </a:spcAft>
        <a:buNone/>
        <a:defRPr sz="3200" b="0" i="0" u="none" kern="1200" baseline="0">
          <a:solidFill>
            <a:srgbClr val="2D96AB"/>
          </a:solidFill>
          <a:latin typeface="+mj-lt"/>
          <a:ea typeface="+mj-ea"/>
          <a:cs typeface="+mj-cs"/>
        </a:defRPr>
      </a:lvl1pPr>
    </p:titleStyle>
    <p:bodyStyle>
      <a:lvl1pPr marL="342900" lvl="0" indent="-342900" algn="l" defTabSz="914400" rtl="0" eaLnBrk="1" fontAlgn="base" latinLnBrk="1" hangingPunct="1">
        <a:lnSpc>
          <a:spcPts val="1500"/>
        </a:lnSpc>
        <a:spcBef>
          <a:spcPct val="20000"/>
        </a:spcBef>
        <a:spcAft>
          <a:spcPct val="0"/>
        </a:spcAft>
        <a:buChar char="•"/>
        <a:defRPr sz="2400" b="0" i="0" u="none" kern="1200" baseline="0">
          <a:solidFill>
            <a:schemeClr val="tx1"/>
          </a:solidFill>
          <a:latin typeface="+mn-lt"/>
          <a:ea typeface="+mn-ea"/>
          <a:cs typeface="+mn-cs"/>
        </a:defRPr>
      </a:lvl1pPr>
      <a:lvl2pPr marL="742950" lvl="1" indent="-285750" algn="l" defTabSz="914400" rtl="0" eaLnBrk="1" fontAlgn="base" latinLnBrk="1" hangingPunct="1">
        <a:lnSpc>
          <a:spcPts val="2000"/>
        </a:lnSpc>
        <a:spcBef>
          <a:spcPct val="20000"/>
        </a:spcBef>
        <a:spcAft>
          <a:spcPct val="0"/>
        </a:spcAft>
        <a:buChar char="•"/>
        <a:defRPr sz="2200" b="0" i="0" u="none" kern="1200" baseline="0">
          <a:solidFill>
            <a:schemeClr val="tx1"/>
          </a:solidFill>
          <a:latin typeface="+mn-lt"/>
          <a:ea typeface="+mn-ea"/>
          <a:cs typeface="+mn-cs"/>
        </a:defRPr>
      </a:lvl2pPr>
      <a:lvl3pPr marL="1143000" lvl="2" indent="-228600" algn="l" defTabSz="914400" rtl="0" eaLnBrk="1" fontAlgn="base" latinLnBrk="1" hangingPunct="1">
        <a:lnSpc>
          <a:spcPts val="1500"/>
        </a:lnSpc>
        <a:spcBef>
          <a:spcPct val="20000"/>
        </a:spcBef>
        <a:spcAft>
          <a:spcPct val="0"/>
        </a:spcAft>
        <a:buChar char="•"/>
        <a:defRPr sz="2000" b="0" i="0" u="none" kern="1200" baseline="0">
          <a:solidFill>
            <a:schemeClr val="tx1"/>
          </a:solidFill>
          <a:latin typeface="+mn-lt"/>
          <a:ea typeface="+mn-ea"/>
          <a:cs typeface="+mn-cs"/>
        </a:defRPr>
      </a:lvl3pPr>
      <a:lvl4pPr marL="1600200" lvl="3" indent="-228600" algn="l" defTabSz="914400" rtl="0" eaLnBrk="1" fontAlgn="base" latinLnBrk="1" hangingPunct="1">
        <a:lnSpc>
          <a:spcPts val="1500"/>
        </a:lnSpc>
        <a:spcBef>
          <a:spcPct val="20000"/>
        </a:spcBef>
        <a:spcAft>
          <a:spcPct val="0"/>
        </a:spcAft>
        <a:buChar char="•"/>
        <a:defRPr sz="1800" b="0" i="0" u="none" kern="1200" baseline="0">
          <a:solidFill>
            <a:schemeClr val="tx1"/>
          </a:solidFill>
          <a:latin typeface="+mn-lt"/>
          <a:ea typeface="+mn-ea"/>
          <a:cs typeface="+mn-cs"/>
        </a:defRPr>
      </a:lvl4pPr>
      <a:lvl5pPr marL="2057400" lvl="4"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5pPr>
      <a:lvl6pPr marL="2514600" lvl="5"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6pPr>
      <a:lvl7pPr marL="2971800" lvl="6"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7pPr>
      <a:lvl8pPr marL="3429000" lvl="7"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8pPr>
      <a:lvl9pPr marL="3886200" lvl="8" indent="-228600" algn="l" defTabSz="914400" rtl="0" eaLnBrk="1" fontAlgn="base" latinLnBrk="1" hangingPunct="1">
        <a:lnSpc>
          <a:spcPts val="1500"/>
        </a:lnSpc>
        <a:spcBef>
          <a:spcPct val="20000"/>
        </a:spcBef>
        <a:spcAft>
          <a:spcPct val="0"/>
        </a:spcAft>
        <a:buChar char="•"/>
        <a:defRPr sz="16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26018" name="矩形 726017" descr="SWIRL_2"/>
          <p:cNvSpPr/>
          <p:nvPr/>
        </p:nvSpPr>
        <p:spPr>
          <a:xfrm>
            <a:off x="0" y="6323013"/>
            <a:ext cx="9144000" cy="533400"/>
          </a:xfrm>
          <a:prstGeom prst="rect">
            <a:avLst/>
          </a:prstGeom>
          <a:blipFill rotWithShape="0">
            <a:blip r:embed="rId12"/>
          </a:blipFill>
          <a:ln w="9525">
            <a:noFill/>
          </a:ln>
        </p:spPr>
        <p:txBody>
          <a:bodyPr/>
          <a:p>
            <a:endParaRPr lang="zh-CN" altLang="en-US"/>
          </a:p>
        </p:txBody>
      </p:sp>
      <p:sp>
        <p:nvSpPr>
          <p:cNvPr id="726019" name="标题 726018"/>
          <p:cNvSpPr>
            <a:spLocks noGrp="1"/>
          </p:cNvSpPr>
          <p:nvPr>
            <p:ph type="title"/>
          </p:nvPr>
        </p:nvSpPr>
        <p:spPr>
          <a:xfrm>
            <a:off x="685800" y="609600"/>
            <a:ext cx="7772400" cy="1752600"/>
          </a:xfrm>
          <a:prstGeom prst="rect">
            <a:avLst/>
          </a:prstGeom>
          <a:noFill/>
          <a:ln w="9525">
            <a:noFill/>
          </a:ln>
          <a:effectLst>
            <a:outerShdw dist="35921" dir="8100000" algn="ctr" rotWithShape="0">
              <a:srgbClr val="B2B2B2">
                <a:alpha val="50000"/>
              </a:srgbClr>
            </a:outerShdw>
          </a:effectLst>
        </p:spPr>
        <p:txBody>
          <a:bodyPr lIns="92075" tIns="46038" rIns="92075" bIns="46038" anchor="ctr"/>
          <a:p>
            <a:pPr lvl="0"/>
            <a:r>
              <a:rPr lang="zh-CN" altLang="en-US" dirty="0"/>
              <a:t>单击此处编辑母版标题样式</a:t>
            </a:r>
            <a:endParaRPr lang="zh-CN" altLang="en-US" dirty="0"/>
          </a:p>
        </p:txBody>
      </p:sp>
      <p:sp>
        <p:nvSpPr>
          <p:cNvPr id="726020" name="文本占位符 726019"/>
          <p:cNvSpPr>
            <a:spLocks noGrp="1"/>
          </p:cNvSpPr>
          <p:nvPr>
            <p:ph type="body" idx="1"/>
          </p:nvPr>
        </p:nvSpPr>
        <p:spPr>
          <a:xfrm>
            <a:off x="685800" y="2590800"/>
            <a:ext cx="7772400" cy="3505200"/>
          </a:xfrm>
          <a:prstGeom prst="rect">
            <a:avLst/>
          </a:prstGeom>
          <a:noFill/>
          <a:ln w="9525">
            <a:noFill/>
          </a:ln>
        </p:spPr>
        <p:txBody>
          <a:bodyPr lIns="92075" tIns="46038" rIns="92075" bIns="46038"/>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26021" name="日期占位符 726020"/>
          <p:cNvSpPr>
            <a:spLocks noGrp="1"/>
          </p:cNvSpPr>
          <p:nvPr>
            <p:ph type="dt" sz="half" idx="2"/>
          </p:nvPr>
        </p:nvSpPr>
        <p:spPr>
          <a:xfrm>
            <a:off x="749300" y="6372225"/>
            <a:ext cx="1905000" cy="457200"/>
          </a:xfrm>
          <a:prstGeom prst="rect">
            <a:avLst/>
          </a:prstGeom>
          <a:noFill/>
          <a:ln w="9525">
            <a:noFill/>
          </a:ln>
        </p:spPr>
        <p:txBody>
          <a:bodyPr wrap="none" lIns="92075" tIns="46038" rIns="92075" bIns="46038" anchor="ctr"/>
          <a:lstStyle>
            <a:lvl1pPr>
              <a:defRPr sz="1400">
                <a:solidFill>
                  <a:schemeClr val="bg1"/>
                </a:solidFill>
                <a:latin typeface="Times New Roman" panose="02020603050405020304" pitchFamily="18" charset="0"/>
              </a:defRPr>
            </a:lvl1pPr>
          </a:lstStyle>
          <a:p>
            <a:pPr lvl="0" eaLnBrk="0" hangingPunct="0"/>
            <a:endParaRPr lang="zh-CN" altLang="en-US" dirty="0">
              <a:latin typeface="Arial" panose="020B0604020202020204" pitchFamily="34" charset="0"/>
            </a:endParaRPr>
          </a:p>
        </p:txBody>
      </p:sp>
      <p:sp>
        <p:nvSpPr>
          <p:cNvPr id="726022" name="页脚占位符 726021"/>
          <p:cNvSpPr>
            <a:spLocks noGrp="1"/>
          </p:cNvSpPr>
          <p:nvPr>
            <p:ph type="ftr" sz="quarter" idx="3"/>
          </p:nvPr>
        </p:nvSpPr>
        <p:spPr>
          <a:xfrm>
            <a:off x="3124200" y="6372225"/>
            <a:ext cx="2895600" cy="457200"/>
          </a:xfrm>
          <a:prstGeom prst="rect">
            <a:avLst/>
          </a:prstGeom>
          <a:noFill/>
          <a:ln w="9525">
            <a:noFill/>
          </a:ln>
        </p:spPr>
        <p:txBody>
          <a:bodyPr wrap="none" lIns="92075" tIns="46038" rIns="92075" bIns="46038" anchor="ctr"/>
          <a:lstStyle>
            <a:lvl1pPr algn="ctr">
              <a:defRPr sz="1400">
                <a:solidFill>
                  <a:schemeClr val="bg1"/>
                </a:solidFill>
                <a:latin typeface="Times New Roman" panose="02020603050405020304" pitchFamily="18" charset="0"/>
              </a:defRPr>
            </a:lvl1pPr>
          </a:lstStyle>
          <a:p>
            <a:pPr lvl="0" eaLnBrk="0" hangingPunct="0"/>
            <a:endParaRPr lang="zh-CN" altLang="en-US" dirty="0"/>
          </a:p>
        </p:txBody>
      </p:sp>
      <p:sp>
        <p:nvSpPr>
          <p:cNvPr id="726023" name="灯片编号占位符 726022"/>
          <p:cNvSpPr>
            <a:spLocks noGrp="1"/>
          </p:cNvSpPr>
          <p:nvPr>
            <p:ph type="sldNum" sz="quarter" idx="4"/>
          </p:nvPr>
        </p:nvSpPr>
        <p:spPr>
          <a:xfrm>
            <a:off x="6489700" y="6372225"/>
            <a:ext cx="1905000" cy="457200"/>
          </a:xfrm>
          <a:prstGeom prst="rect">
            <a:avLst/>
          </a:prstGeom>
          <a:noFill/>
          <a:ln w="9525">
            <a:noFill/>
          </a:ln>
        </p:spPr>
        <p:txBody>
          <a:bodyPr wrap="none" lIns="92075" tIns="46038" rIns="92075" bIns="46038" anchor="ctr"/>
          <a:lstStyle>
            <a:lvl1pPr algn="r">
              <a:defRPr sz="1400">
                <a:solidFill>
                  <a:schemeClr val="bg1"/>
                </a:solidFill>
                <a:latin typeface="Times New Roman" panose="02020603050405020304" pitchFamily="18" charset="0"/>
              </a:defRPr>
            </a:lvl1pPr>
          </a:lstStyle>
          <a:p>
            <a:pPr lvl="0" eaLnBrk="0" hangingPunct="0"/>
            <a:fld id="{9A0DB2DC-4C9A-4742-B13C-FB6460FD3503}" type="slidenum">
              <a:rPr lang="zh-CN" altLang="en-US" dirty="0"/>
            </a:fld>
            <a:endParaRPr lang="zh-CN" altLang="en-US" dirty="0">
              <a:latin typeface="Arial" panose="020B0604020202020204" pitchFamily="34" charset="0"/>
            </a:endParaRPr>
          </a:p>
        </p:txBody>
      </p:sp>
      <p:sp>
        <p:nvSpPr>
          <p:cNvPr id="726024" name="矩形 726023" descr="SWIRL_2"/>
          <p:cNvSpPr/>
          <p:nvPr/>
        </p:nvSpPr>
        <p:spPr>
          <a:xfrm>
            <a:off x="0" y="0"/>
            <a:ext cx="9144000" cy="533400"/>
          </a:xfrm>
          <a:prstGeom prst="rect">
            <a:avLst/>
          </a:prstGeom>
          <a:blipFill rotWithShape="0">
            <a:blip r:embed="rId12"/>
          </a:blipFill>
          <a:ln w="9525">
            <a:noFill/>
          </a:ln>
        </p:spPr>
        <p:txBody>
          <a:bodyPr/>
          <a:p>
            <a:endParaRPr lang="zh-CN" altLang="en-US"/>
          </a:p>
        </p:txBody>
      </p:sp>
      <p:sp>
        <p:nvSpPr>
          <p:cNvPr id="726025" name="矩形 726024"/>
          <p:cNvSpPr/>
          <p:nvPr/>
        </p:nvSpPr>
        <p:spPr>
          <a:xfrm>
            <a:off x="4425950" y="387350"/>
            <a:ext cx="215900" cy="260350"/>
          </a:xfrm>
          <a:prstGeom prst="rect">
            <a:avLst/>
          </a:prstGeom>
          <a:solidFill>
            <a:srgbClr val="CC3300"/>
          </a:solidFill>
          <a:ln w="12700" cap="flat" cmpd="sng">
            <a:solidFill>
              <a:schemeClr val="bg1"/>
            </a:solidFill>
            <a:prstDash val="solid"/>
            <a:miter/>
            <a:headEnd type="none" w="med" len="med"/>
            <a:tailEnd type="none" w="med" len="med"/>
          </a:ln>
        </p:spPr>
        <p:txBody>
          <a:bodyPr/>
          <a:p>
            <a:endParaRPr lang="zh-CN" altLang="en-US"/>
          </a:p>
        </p:txBody>
      </p:sp>
      <p:sp>
        <p:nvSpPr>
          <p:cNvPr id="726026" name="矩形 726025"/>
          <p:cNvSpPr/>
          <p:nvPr/>
        </p:nvSpPr>
        <p:spPr>
          <a:xfrm>
            <a:off x="4425950" y="6178550"/>
            <a:ext cx="215900" cy="260350"/>
          </a:xfrm>
          <a:prstGeom prst="rect">
            <a:avLst/>
          </a:prstGeom>
          <a:solidFill>
            <a:srgbClr val="CC3300"/>
          </a:solidFill>
          <a:ln w="12700" cap="flat" cmpd="sng">
            <a:solidFill>
              <a:schemeClr val="bg1"/>
            </a:solidFill>
            <a:prstDash val="solid"/>
            <a:miter/>
            <a:headEnd type="none" w="med" len="med"/>
            <a:tailEnd type="none" w="med" len="med"/>
          </a:ln>
        </p:spPr>
        <p:txBody>
          <a:bodyPr/>
          <a:p>
            <a:endParaRPr lang="zh-CN" alt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sldNum="0" hdr="0" ftr="0" dt="0"/>
  <p:txStyles>
    <p:titleStyle>
      <a:lvl1pPr marL="0" lvl="0" indent="0" algn="ctr" defTabSz="914400" rtl="0" eaLnBrk="1" fontAlgn="base" latinLnBrk="0" hangingPunct="1">
        <a:lnSpc>
          <a:spcPct val="85000"/>
        </a:lnSpc>
        <a:spcBef>
          <a:spcPct val="0"/>
        </a:spcBef>
        <a:spcAft>
          <a:spcPct val="0"/>
        </a:spcAft>
        <a:buNone/>
        <a:defRPr sz="4800" b="1" i="1" u="none" kern="1200" baseline="0">
          <a:solidFill>
            <a:srgbClr val="CC3300"/>
          </a:solidFill>
          <a:latin typeface="+mj-lt"/>
          <a:ea typeface="+mj-ea"/>
          <a:cs typeface="+mj-cs"/>
        </a:defRPr>
      </a:lvl1pPr>
    </p:titleStyle>
    <p:bodyStyle>
      <a:lvl1pPr marL="342900" lvl="0" indent="-342900" algn="l" defTabSz="914400" rtl="0" eaLnBrk="1" fontAlgn="base" latinLnBrk="0" hangingPunct="1">
        <a:lnSpc>
          <a:spcPct val="85000"/>
        </a:lnSpc>
        <a:spcBef>
          <a:spcPct val="20000"/>
        </a:spcBef>
        <a:spcAft>
          <a:spcPct val="0"/>
        </a:spcAft>
        <a:buClr>
          <a:srgbClr val="660033"/>
        </a:buClr>
        <a:buChar char="•"/>
        <a:defRPr sz="2800" b="1" i="1" u="none" kern="1200" baseline="0">
          <a:solidFill>
            <a:schemeClr val="tx1"/>
          </a:solidFill>
          <a:latin typeface="+mn-lt"/>
          <a:ea typeface="+mn-ea"/>
          <a:cs typeface="+mn-cs"/>
        </a:defRPr>
      </a:lvl1pPr>
      <a:lvl2pPr marL="742950" lvl="1" indent="-285750" algn="l" defTabSz="914400" rtl="0" eaLnBrk="1" fontAlgn="base" latinLnBrk="0" hangingPunct="1">
        <a:lnSpc>
          <a:spcPct val="85000"/>
        </a:lnSpc>
        <a:spcBef>
          <a:spcPct val="20000"/>
        </a:spcBef>
        <a:spcAft>
          <a:spcPct val="0"/>
        </a:spcAft>
        <a:buClr>
          <a:srgbClr val="660033"/>
        </a:buClr>
        <a:buChar char="–"/>
        <a:defRPr sz="2400" b="1" i="1" u="none" kern="1200" baseline="0">
          <a:solidFill>
            <a:schemeClr val="tx1"/>
          </a:solidFill>
          <a:latin typeface="+mn-lt"/>
          <a:ea typeface="+mn-ea"/>
          <a:cs typeface="+mn-cs"/>
        </a:defRPr>
      </a:lvl2pPr>
      <a:lvl3pPr marL="1143000" lvl="2" indent="-228600" algn="l" defTabSz="914400" rtl="0" eaLnBrk="1" fontAlgn="base" latinLnBrk="0" hangingPunct="1">
        <a:lnSpc>
          <a:spcPct val="85000"/>
        </a:lnSpc>
        <a:spcBef>
          <a:spcPct val="20000"/>
        </a:spcBef>
        <a:spcAft>
          <a:spcPct val="0"/>
        </a:spcAft>
        <a:buClr>
          <a:srgbClr val="660033"/>
        </a:buClr>
        <a:buChar char="•"/>
        <a:defRPr sz="2000" b="1" i="1" u="none" kern="1200" baseline="0">
          <a:solidFill>
            <a:schemeClr val="tx1"/>
          </a:solidFill>
          <a:latin typeface="+mn-lt"/>
          <a:ea typeface="+mn-ea"/>
          <a:cs typeface="+mn-cs"/>
        </a:defRPr>
      </a:lvl3pPr>
      <a:lvl4pPr marL="1562100" lvl="3" indent="-228600" algn="l" defTabSz="914400" rtl="0" eaLnBrk="1" fontAlgn="base" latinLnBrk="0" hangingPunct="1">
        <a:lnSpc>
          <a:spcPct val="85000"/>
        </a:lnSpc>
        <a:spcBef>
          <a:spcPct val="20000"/>
        </a:spcBef>
        <a:spcAft>
          <a:spcPct val="0"/>
        </a:spcAft>
        <a:buClr>
          <a:srgbClr val="660033"/>
        </a:buClr>
        <a:buChar char="–"/>
        <a:defRPr sz="1800" b="1" i="1" u="none" kern="1200" baseline="0">
          <a:solidFill>
            <a:schemeClr val="tx1"/>
          </a:solidFill>
          <a:latin typeface="+mn-lt"/>
          <a:ea typeface="+mn-ea"/>
          <a:cs typeface="+mn-cs"/>
        </a:defRPr>
      </a:lvl4pPr>
      <a:lvl5pPr marL="1981200" lvl="4" indent="-228600" algn="l" defTabSz="914400" rtl="0" eaLnBrk="1" fontAlgn="base" latinLnBrk="0" hangingPunct="1">
        <a:lnSpc>
          <a:spcPct val="85000"/>
        </a:lnSpc>
        <a:spcBef>
          <a:spcPct val="20000"/>
        </a:spcBef>
        <a:spcAft>
          <a:spcPct val="0"/>
        </a:spcAft>
        <a:buClr>
          <a:srgbClr val="660033"/>
        </a:buClr>
        <a:buChar char="•"/>
        <a:defRPr sz="1800" b="1" i="1" u="none" kern="1200" baseline="0">
          <a:solidFill>
            <a:schemeClr val="tx1"/>
          </a:solidFill>
          <a:latin typeface="+mn-lt"/>
          <a:ea typeface="+mn-ea"/>
          <a:cs typeface="+mn-cs"/>
        </a:defRPr>
      </a:lvl5pPr>
      <a:lvl6pPr marL="2514600" lvl="5" indent="-228600" algn="l" defTabSz="914400" rtl="0" eaLnBrk="1" fontAlgn="base" latinLnBrk="0" hangingPunct="1">
        <a:lnSpc>
          <a:spcPct val="85000"/>
        </a:lnSpc>
        <a:spcBef>
          <a:spcPct val="20000"/>
        </a:spcBef>
        <a:spcAft>
          <a:spcPct val="0"/>
        </a:spcAft>
        <a:buClr>
          <a:srgbClr val="660033"/>
        </a:buClr>
        <a:buChar char="•"/>
        <a:defRPr sz="1800" b="1" i="1" u="none" kern="1200" baseline="0">
          <a:solidFill>
            <a:schemeClr val="tx1"/>
          </a:solidFill>
          <a:latin typeface="+mn-lt"/>
          <a:ea typeface="+mn-ea"/>
          <a:cs typeface="+mn-cs"/>
        </a:defRPr>
      </a:lvl6pPr>
      <a:lvl7pPr marL="2971800" lvl="6" indent="-228600" algn="l" defTabSz="914400" rtl="0" eaLnBrk="1" fontAlgn="base" latinLnBrk="0" hangingPunct="1">
        <a:lnSpc>
          <a:spcPct val="85000"/>
        </a:lnSpc>
        <a:spcBef>
          <a:spcPct val="20000"/>
        </a:spcBef>
        <a:spcAft>
          <a:spcPct val="0"/>
        </a:spcAft>
        <a:buClr>
          <a:srgbClr val="660033"/>
        </a:buClr>
        <a:buChar char="•"/>
        <a:defRPr sz="1800" b="1" i="1" u="none" kern="1200" baseline="0">
          <a:solidFill>
            <a:schemeClr val="tx1"/>
          </a:solidFill>
          <a:latin typeface="+mn-lt"/>
          <a:ea typeface="+mn-ea"/>
          <a:cs typeface="+mn-cs"/>
        </a:defRPr>
      </a:lvl7pPr>
      <a:lvl8pPr marL="3429000" lvl="7" indent="-228600" algn="l" defTabSz="914400" rtl="0" eaLnBrk="1" fontAlgn="base" latinLnBrk="0" hangingPunct="1">
        <a:lnSpc>
          <a:spcPct val="85000"/>
        </a:lnSpc>
        <a:spcBef>
          <a:spcPct val="20000"/>
        </a:spcBef>
        <a:spcAft>
          <a:spcPct val="0"/>
        </a:spcAft>
        <a:buClr>
          <a:srgbClr val="660033"/>
        </a:buClr>
        <a:buChar char="•"/>
        <a:defRPr sz="1800" b="1" i="1" u="none" kern="1200" baseline="0">
          <a:solidFill>
            <a:schemeClr val="tx1"/>
          </a:solidFill>
          <a:latin typeface="+mn-lt"/>
          <a:ea typeface="+mn-ea"/>
          <a:cs typeface="+mn-cs"/>
        </a:defRPr>
      </a:lvl8pPr>
      <a:lvl9pPr marL="3886200" lvl="8" indent="-228600" algn="l" defTabSz="914400" rtl="0" eaLnBrk="1" fontAlgn="base" latinLnBrk="0" hangingPunct="1">
        <a:lnSpc>
          <a:spcPct val="85000"/>
        </a:lnSpc>
        <a:spcBef>
          <a:spcPct val="20000"/>
        </a:spcBef>
        <a:spcAft>
          <a:spcPct val="0"/>
        </a:spcAft>
        <a:buClr>
          <a:srgbClr val="660033"/>
        </a:buClr>
        <a:buChar char="•"/>
        <a:defRPr sz="1800" b="1" i="1"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36258" name="矩形 736257"/>
          <p:cNvSpPr/>
          <p:nvPr/>
        </p:nvSpPr>
        <p:spPr>
          <a:xfrm>
            <a:off x="8932863" y="1568450"/>
            <a:ext cx="211137" cy="5289550"/>
          </a:xfrm>
          <a:prstGeom prst="rect">
            <a:avLst/>
          </a:prstGeom>
          <a:solidFill>
            <a:srgbClr val="EAEAEA"/>
          </a:solidFill>
          <a:ln w="9525">
            <a:noFill/>
          </a:ln>
        </p:spPr>
        <p:txBody>
          <a:bodyPr/>
          <a:p>
            <a:endParaRPr lang="zh-CN" altLang="en-US"/>
          </a:p>
        </p:txBody>
      </p:sp>
      <p:sp>
        <p:nvSpPr>
          <p:cNvPr id="736259" name="矩形 736258"/>
          <p:cNvSpPr/>
          <p:nvPr/>
        </p:nvSpPr>
        <p:spPr>
          <a:xfrm>
            <a:off x="0" y="0"/>
            <a:ext cx="9144000" cy="609600"/>
          </a:xfrm>
          <a:prstGeom prst="rect">
            <a:avLst/>
          </a:prstGeom>
          <a:solidFill>
            <a:srgbClr val="820004"/>
          </a:solidFill>
          <a:ln w="9525">
            <a:noFill/>
          </a:ln>
        </p:spPr>
        <p:txBody>
          <a:bodyPr/>
          <a:p>
            <a:endParaRPr lang="zh-CN" altLang="en-US"/>
          </a:p>
        </p:txBody>
      </p:sp>
      <p:sp>
        <p:nvSpPr>
          <p:cNvPr id="736260" name="矩形 736259"/>
          <p:cNvSpPr/>
          <p:nvPr/>
        </p:nvSpPr>
        <p:spPr>
          <a:xfrm>
            <a:off x="2251075" y="463550"/>
            <a:ext cx="6892925" cy="144463"/>
          </a:xfrm>
          <a:prstGeom prst="rect">
            <a:avLst/>
          </a:prstGeom>
          <a:solidFill>
            <a:schemeClr val="tx1"/>
          </a:solidFill>
          <a:ln w="9525">
            <a:noFill/>
          </a:ln>
        </p:spPr>
        <p:txBody>
          <a:bodyPr/>
          <a:p>
            <a:endParaRPr lang="zh-CN" altLang="en-US"/>
          </a:p>
        </p:txBody>
      </p:sp>
      <p:sp>
        <p:nvSpPr>
          <p:cNvPr id="736261" name="直接连接符 736260"/>
          <p:cNvSpPr/>
          <p:nvPr/>
        </p:nvSpPr>
        <p:spPr>
          <a:xfrm>
            <a:off x="0" y="1604963"/>
            <a:ext cx="8932863" cy="0"/>
          </a:xfrm>
          <a:prstGeom prst="line">
            <a:avLst/>
          </a:prstGeom>
          <a:ln w="9525" cap="flat" cmpd="sng">
            <a:solidFill>
              <a:schemeClr val="tx1"/>
            </a:solidFill>
            <a:prstDash val="solid"/>
            <a:headEnd type="none" w="med" len="med"/>
            <a:tailEnd type="none" w="med" len="med"/>
          </a:ln>
        </p:spPr>
      </p:sp>
      <p:sp>
        <p:nvSpPr>
          <p:cNvPr id="736262" name="直接连接符 736261"/>
          <p:cNvSpPr/>
          <p:nvPr/>
        </p:nvSpPr>
        <p:spPr>
          <a:xfrm>
            <a:off x="8932863" y="1604963"/>
            <a:ext cx="0" cy="5246687"/>
          </a:xfrm>
          <a:prstGeom prst="line">
            <a:avLst/>
          </a:prstGeom>
          <a:ln w="9525" cap="flat" cmpd="sng">
            <a:solidFill>
              <a:schemeClr val="tx1"/>
            </a:solidFill>
            <a:prstDash val="solid"/>
            <a:headEnd type="none" w="med" len="med"/>
            <a:tailEnd type="none" w="med" len="med"/>
          </a:ln>
        </p:spPr>
      </p:sp>
      <p:sp>
        <p:nvSpPr>
          <p:cNvPr id="736263" name="矩形 736262"/>
          <p:cNvSpPr/>
          <p:nvPr/>
        </p:nvSpPr>
        <p:spPr>
          <a:xfrm>
            <a:off x="2251075" y="609600"/>
            <a:ext cx="6892925" cy="990600"/>
          </a:xfrm>
          <a:prstGeom prst="rect">
            <a:avLst/>
          </a:prstGeom>
          <a:solidFill>
            <a:srgbClr val="EAEAEA"/>
          </a:solidFill>
          <a:ln w="9525">
            <a:noFill/>
          </a:ln>
        </p:spPr>
        <p:txBody>
          <a:bodyPr/>
          <a:p>
            <a:endParaRPr lang="zh-CN" altLang="en-US"/>
          </a:p>
        </p:txBody>
      </p:sp>
      <p:sp>
        <p:nvSpPr>
          <p:cNvPr id="736264" name="直接连接符 736263"/>
          <p:cNvSpPr/>
          <p:nvPr/>
        </p:nvSpPr>
        <p:spPr>
          <a:xfrm>
            <a:off x="2251075" y="609600"/>
            <a:ext cx="0" cy="6248400"/>
          </a:xfrm>
          <a:prstGeom prst="line">
            <a:avLst/>
          </a:prstGeom>
          <a:ln w="9525" cap="flat" cmpd="sng">
            <a:solidFill>
              <a:schemeClr val="tx1"/>
            </a:solidFill>
            <a:prstDash val="solid"/>
            <a:headEnd type="none" w="med" len="med"/>
            <a:tailEnd type="none" w="med" len="med"/>
          </a:ln>
        </p:spPr>
      </p:sp>
      <p:pic>
        <p:nvPicPr>
          <p:cNvPr id="736265" name="图片 736264"/>
          <p:cNvPicPr>
            <a:picLocks noChangeAspect="1"/>
          </p:cNvPicPr>
          <p:nvPr/>
        </p:nvPicPr>
        <p:blipFill>
          <a:blip r:embed="rId12"/>
          <a:stretch>
            <a:fillRect/>
          </a:stretch>
        </p:blipFill>
        <p:spPr>
          <a:xfrm>
            <a:off x="1433513" y="914400"/>
            <a:ext cx="817562" cy="688975"/>
          </a:xfrm>
          <a:prstGeom prst="rect">
            <a:avLst/>
          </a:prstGeom>
          <a:noFill/>
          <a:ln w="9525">
            <a:noFill/>
          </a:ln>
        </p:spPr>
      </p:pic>
      <p:sp>
        <p:nvSpPr>
          <p:cNvPr id="736266" name="标题 736265"/>
          <p:cNvSpPr>
            <a:spLocks noGrp="1"/>
          </p:cNvSpPr>
          <p:nvPr>
            <p:ph type="title"/>
          </p:nvPr>
        </p:nvSpPr>
        <p:spPr>
          <a:xfrm>
            <a:off x="2320925" y="914400"/>
            <a:ext cx="6119813" cy="609600"/>
          </a:xfrm>
          <a:prstGeom prst="rect">
            <a:avLst/>
          </a:prstGeom>
          <a:noFill/>
          <a:ln w="9525">
            <a:noFill/>
          </a:ln>
        </p:spPr>
        <p:txBody>
          <a:bodyPr/>
          <a:p>
            <a:pPr lvl="0"/>
            <a:r>
              <a:rPr lang="ko-KR" altLang="en-US" dirty="0"/>
              <a:t>마스터 제목 스타일 편집</a:t>
            </a:r>
            <a:endParaRPr lang="ko-KR" altLang="en-US" dirty="0"/>
          </a:p>
        </p:txBody>
      </p:sp>
      <p:sp>
        <p:nvSpPr>
          <p:cNvPr id="736267" name="文本占位符 736266"/>
          <p:cNvSpPr>
            <a:spLocks noGrp="1"/>
          </p:cNvSpPr>
          <p:nvPr>
            <p:ph type="body" idx="1"/>
          </p:nvPr>
        </p:nvSpPr>
        <p:spPr>
          <a:xfrm>
            <a:off x="2320925" y="1676400"/>
            <a:ext cx="6119813" cy="4302125"/>
          </a:xfrm>
          <a:prstGeom prst="rect">
            <a:avLst/>
          </a:prstGeom>
          <a:noFill/>
          <a:ln w="9525">
            <a:noFill/>
          </a:ln>
        </p:spPr>
        <p:txBody>
          <a:bodyPr/>
          <a:p>
            <a:pPr lvl="0"/>
            <a:r>
              <a:rPr lang="ko-KR" altLang="en-US" dirty="0"/>
              <a:t>마스터 텍스트 스타일을 편집합니다</a:t>
            </a:r>
            <a:endParaRPr lang="ko-KR" altLang="en-US" dirty="0"/>
          </a:p>
          <a:p>
            <a:pPr lvl="1"/>
            <a:r>
              <a:rPr lang="ko-KR" altLang="en-US" dirty="0"/>
              <a:t>둘째 수준</a:t>
            </a:r>
            <a:endParaRPr lang="ko-KR" altLang="en-US" dirty="0"/>
          </a:p>
          <a:p>
            <a:pPr lvl="2"/>
            <a:r>
              <a:rPr lang="ko-KR" altLang="en-US" dirty="0"/>
              <a:t>셋째 수준</a:t>
            </a:r>
            <a:endParaRPr lang="ko-KR" altLang="en-US" dirty="0"/>
          </a:p>
          <a:p>
            <a:pPr lvl="3"/>
            <a:r>
              <a:rPr lang="ko-KR" altLang="en-US" dirty="0"/>
              <a:t>넷째 수준</a:t>
            </a:r>
            <a:endParaRPr lang="ko-KR" altLang="en-US" dirty="0"/>
          </a:p>
          <a:p>
            <a:pPr lvl="4"/>
            <a:r>
              <a:rPr lang="ko-KR" altLang="en-US" dirty="0"/>
              <a:t>다섯째 수준</a:t>
            </a:r>
            <a:endParaRPr lang="ko-KR" altLang="en-US" dirty="0"/>
          </a:p>
        </p:txBody>
      </p:sp>
      <p:sp>
        <p:nvSpPr>
          <p:cNvPr id="736268" name="日期占位符 736267"/>
          <p:cNvSpPr>
            <a:spLocks noGrp="1"/>
          </p:cNvSpPr>
          <p:nvPr>
            <p:ph type="dt" sz="half" idx="2"/>
          </p:nvPr>
        </p:nvSpPr>
        <p:spPr>
          <a:xfrm>
            <a:off x="2460625" y="6297613"/>
            <a:ext cx="1905000" cy="457200"/>
          </a:xfrm>
          <a:prstGeom prst="rect">
            <a:avLst/>
          </a:prstGeom>
          <a:noFill/>
          <a:ln w="9525">
            <a:noFill/>
          </a:ln>
        </p:spPr>
        <p:txBody>
          <a:bodyPr/>
          <a:lstStyle>
            <a:lvl1pPr>
              <a:defRPr sz="1400">
                <a:latin typeface="-소망M" pitchFamily="18" charset="-127"/>
                <a:ea typeface="-소망M" pitchFamily="18" charset="-127"/>
              </a:defRPr>
            </a:lvl1pPr>
          </a:lstStyle>
          <a:p>
            <a:pPr lvl="0" latinLnBrk="1">
              <a:buClr>
                <a:schemeClr val="bg1"/>
              </a:buClr>
            </a:pPr>
            <a:endParaRPr lang="zh-CN" altLang="en-US" dirty="0"/>
          </a:p>
        </p:txBody>
      </p:sp>
      <p:sp>
        <p:nvSpPr>
          <p:cNvPr id="736269" name="页脚占位符 736268"/>
          <p:cNvSpPr>
            <a:spLocks noGrp="1"/>
          </p:cNvSpPr>
          <p:nvPr>
            <p:ph type="ftr" sz="quarter" idx="3"/>
          </p:nvPr>
        </p:nvSpPr>
        <p:spPr>
          <a:xfrm>
            <a:off x="4572000" y="6269038"/>
            <a:ext cx="2100263" cy="457200"/>
          </a:xfrm>
          <a:prstGeom prst="rect">
            <a:avLst/>
          </a:prstGeom>
          <a:noFill/>
          <a:ln w="9525">
            <a:noFill/>
          </a:ln>
        </p:spPr>
        <p:txBody>
          <a:bodyPr/>
          <a:lstStyle>
            <a:lvl1pPr algn="ctr">
              <a:defRPr sz="1400">
                <a:latin typeface="-소망M" pitchFamily="18" charset="-127"/>
                <a:ea typeface="-소망M" pitchFamily="18" charset="-127"/>
              </a:defRPr>
            </a:lvl1pPr>
          </a:lstStyle>
          <a:p>
            <a:pPr lvl="0" latinLnBrk="1">
              <a:buClr>
                <a:schemeClr val="bg1"/>
              </a:buClr>
            </a:pPr>
            <a:endParaRPr lang="ko-KR" altLang="en-US" dirty="0"/>
          </a:p>
        </p:txBody>
      </p:sp>
      <p:sp>
        <p:nvSpPr>
          <p:cNvPr id="736270" name="灯片编号占位符 736269"/>
          <p:cNvSpPr>
            <a:spLocks noGrp="1"/>
          </p:cNvSpPr>
          <p:nvPr>
            <p:ph type="sldNum" sz="quarter" idx="4"/>
          </p:nvPr>
        </p:nvSpPr>
        <p:spPr>
          <a:xfrm>
            <a:off x="6821488" y="6289675"/>
            <a:ext cx="1905000" cy="457200"/>
          </a:xfrm>
          <a:prstGeom prst="rect">
            <a:avLst/>
          </a:prstGeom>
          <a:noFill/>
          <a:ln w="9525">
            <a:noFill/>
          </a:ln>
        </p:spPr>
        <p:txBody>
          <a:bodyPr/>
          <a:lstStyle>
            <a:lvl1pPr algn="r">
              <a:defRPr sz="1400">
                <a:latin typeface="-소망M" pitchFamily="18" charset="-127"/>
                <a:ea typeface="-소망M" pitchFamily="18" charset="-127"/>
              </a:defRPr>
            </a:lvl1pPr>
          </a:lstStyle>
          <a:p>
            <a:pPr lvl="0" latinLnBrk="1">
              <a:buClr>
                <a:schemeClr val="bg1"/>
              </a:buClr>
            </a:pPr>
            <a:fld id="{9A0DB2DC-4C9A-4742-B13C-FB6460FD3503}" type="slidenum">
              <a:rPr lang="ko-KR" altLang="en-US" dirty="0"/>
            </a:fld>
            <a:endParaRPr lang="ko-KR" alt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marL="0" lvl="0" indent="0" algn="l" defTabSz="914400" rtl="0" eaLnBrk="1" fontAlgn="base" latinLnBrk="1" hangingPunct="1">
        <a:lnSpc>
          <a:spcPct val="100000"/>
        </a:lnSpc>
        <a:spcBef>
          <a:spcPct val="0"/>
        </a:spcBef>
        <a:spcAft>
          <a:spcPct val="0"/>
        </a:spcAft>
        <a:buNone/>
        <a:defRPr sz="2800" b="0" i="0" u="none" kern="1200" baseline="0">
          <a:solidFill>
            <a:srgbClr val="820004"/>
          </a:solidFill>
          <a:latin typeface="+mj-lt"/>
          <a:ea typeface="+mj-ea"/>
          <a:cs typeface="+mj-cs"/>
        </a:defRPr>
      </a:lvl1pPr>
    </p:titleStyle>
    <p:bodyStyle>
      <a:lvl1pPr marL="342900" lvl="0" indent="-342900" algn="l" defTabSz="914400" rtl="0" eaLnBrk="1" fontAlgn="base" latinLnBrk="1" hangingPunct="1">
        <a:lnSpc>
          <a:spcPts val="1500"/>
        </a:lnSpc>
        <a:spcBef>
          <a:spcPct val="20000"/>
        </a:spcBef>
        <a:spcAft>
          <a:spcPct val="0"/>
        </a:spcAft>
        <a:buChar char="•"/>
        <a:defRPr sz="1800" b="1" i="0" u="none" kern="1200" baseline="0">
          <a:solidFill>
            <a:schemeClr val="tx1"/>
          </a:solidFill>
          <a:latin typeface="+mn-lt"/>
          <a:ea typeface="+mn-ea"/>
          <a:cs typeface="+mn-cs"/>
        </a:defRPr>
      </a:lvl1pPr>
      <a:lvl2pPr marL="742950" lvl="1" indent="-285750" algn="l" defTabSz="914400" rtl="0" eaLnBrk="1" fontAlgn="base" latinLnBrk="1" hangingPunct="1">
        <a:lnSpc>
          <a:spcPts val="1500"/>
        </a:lnSpc>
        <a:spcBef>
          <a:spcPct val="20000"/>
        </a:spcBef>
        <a:spcAft>
          <a:spcPct val="0"/>
        </a:spcAft>
        <a:buChar char="•"/>
        <a:defRPr sz="1400" b="1" i="0" u="none" kern="1200" baseline="0">
          <a:solidFill>
            <a:schemeClr val="tx1"/>
          </a:solidFill>
          <a:latin typeface="+mn-lt"/>
          <a:ea typeface="+mn-ea"/>
          <a:cs typeface="+mn-cs"/>
        </a:defRPr>
      </a:lvl2pPr>
      <a:lvl3pPr marL="1143000" lvl="2" indent="-228600" algn="l" defTabSz="914400" rtl="0" eaLnBrk="1" fontAlgn="base" latinLnBrk="1" hangingPunct="1">
        <a:lnSpc>
          <a:spcPts val="1500"/>
        </a:lnSpc>
        <a:spcBef>
          <a:spcPct val="20000"/>
        </a:spcBef>
        <a:spcAft>
          <a:spcPct val="0"/>
        </a:spcAft>
        <a:buChar char="•"/>
        <a:defRPr sz="1200" b="1" i="0" u="none" kern="1200" baseline="0">
          <a:solidFill>
            <a:schemeClr val="tx1"/>
          </a:solidFill>
          <a:latin typeface="+mn-lt"/>
          <a:ea typeface="+mn-ea"/>
          <a:cs typeface="+mn-cs"/>
        </a:defRPr>
      </a:lvl3pPr>
      <a:lvl4pPr marL="1600200" lvl="3" indent="-228600" algn="l" defTabSz="914400" rtl="0" eaLnBrk="1" fontAlgn="base" latinLnBrk="1" hangingPunct="1">
        <a:lnSpc>
          <a:spcPts val="1500"/>
        </a:lnSpc>
        <a:spcBef>
          <a:spcPct val="20000"/>
        </a:spcBef>
        <a:spcAft>
          <a:spcPct val="0"/>
        </a:spcAft>
        <a:buChar char="•"/>
        <a:defRPr sz="1200" b="1" i="0" u="none" kern="1200" baseline="0">
          <a:solidFill>
            <a:schemeClr val="tx1"/>
          </a:solidFill>
          <a:latin typeface="+mn-lt"/>
          <a:ea typeface="+mn-ea"/>
          <a:cs typeface="+mn-cs"/>
        </a:defRPr>
      </a:lvl4pPr>
      <a:lvl5pPr marL="2057400" lvl="4" indent="-228600" algn="l" defTabSz="914400" rtl="0" eaLnBrk="1" fontAlgn="base" latinLnBrk="1" hangingPunct="1">
        <a:lnSpc>
          <a:spcPts val="1500"/>
        </a:lnSpc>
        <a:spcBef>
          <a:spcPct val="20000"/>
        </a:spcBef>
        <a:spcAft>
          <a:spcPct val="0"/>
        </a:spcAft>
        <a:buChar char="•"/>
        <a:defRPr sz="1200" b="1" i="0" u="none" kern="1200" baseline="0">
          <a:solidFill>
            <a:schemeClr val="tx1"/>
          </a:solidFill>
          <a:latin typeface="+mn-lt"/>
          <a:ea typeface="+mn-ea"/>
          <a:cs typeface="+mn-cs"/>
        </a:defRPr>
      </a:lvl5pPr>
      <a:lvl6pPr marL="2514600" lvl="5" indent="-228600" algn="l" defTabSz="914400" rtl="0" eaLnBrk="1" fontAlgn="base" latinLnBrk="1" hangingPunct="1">
        <a:lnSpc>
          <a:spcPts val="1500"/>
        </a:lnSpc>
        <a:spcBef>
          <a:spcPct val="20000"/>
        </a:spcBef>
        <a:spcAft>
          <a:spcPct val="0"/>
        </a:spcAft>
        <a:buChar char="•"/>
        <a:defRPr sz="1200" b="1" i="0" u="none" kern="1200" baseline="0">
          <a:solidFill>
            <a:schemeClr val="tx1"/>
          </a:solidFill>
          <a:latin typeface="+mn-lt"/>
          <a:ea typeface="+mn-ea"/>
          <a:cs typeface="+mn-cs"/>
        </a:defRPr>
      </a:lvl6pPr>
      <a:lvl7pPr marL="2971800" lvl="6" indent="-228600" algn="l" defTabSz="914400" rtl="0" eaLnBrk="1" fontAlgn="base" latinLnBrk="1" hangingPunct="1">
        <a:lnSpc>
          <a:spcPts val="1500"/>
        </a:lnSpc>
        <a:spcBef>
          <a:spcPct val="20000"/>
        </a:spcBef>
        <a:spcAft>
          <a:spcPct val="0"/>
        </a:spcAft>
        <a:buChar char="•"/>
        <a:defRPr sz="1200" b="1" i="0" u="none" kern="1200" baseline="0">
          <a:solidFill>
            <a:schemeClr val="tx1"/>
          </a:solidFill>
          <a:latin typeface="+mn-lt"/>
          <a:ea typeface="+mn-ea"/>
          <a:cs typeface="+mn-cs"/>
        </a:defRPr>
      </a:lvl7pPr>
      <a:lvl8pPr marL="3429000" lvl="7" indent="-228600" algn="l" defTabSz="914400" rtl="0" eaLnBrk="1" fontAlgn="base" latinLnBrk="1" hangingPunct="1">
        <a:lnSpc>
          <a:spcPts val="1500"/>
        </a:lnSpc>
        <a:spcBef>
          <a:spcPct val="20000"/>
        </a:spcBef>
        <a:spcAft>
          <a:spcPct val="0"/>
        </a:spcAft>
        <a:buChar char="•"/>
        <a:defRPr sz="1200" b="1" i="0" u="none" kern="1200" baseline="0">
          <a:solidFill>
            <a:schemeClr val="tx1"/>
          </a:solidFill>
          <a:latin typeface="+mn-lt"/>
          <a:ea typeface="+mn-ea"/>
          <a:cs typeface="+mn-cs"/>
        </a:defRPr>
      </a:lvl8pPr>
      <a:lvl9pPr marL="3886200" lvl="8" indent="-228600" algn="l" defTabSz="914400" rtl="0" eaLnBrk="1" fontAlgn="base" latinLnBrk="1" hangingPunct="1">
        <a:lnSpc>
          <a:spcPts val="1500"/>
        </a:lnSpc>
        <a:spcBef>
          <a:spcPct val="20000"/>
        </a:spcBef>
        <a:spcAft>
          <a:spcPct val="0"/>
        </a:spcAft>
        <a:buChar char="•"/>
        <a:defRPr sz="1200" b="1"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907266" name="标题 907265"/>
          <p:cNvSpPr>
            <a:spLocks noGrp="1" noRot="1"/>
          </p:cNvSpPr>
          <p:nvPr>
            <p:ph type="title"/>
          </p:nvPr>
        </p:nvSpPr>
        <p:spPr>
          <a:xfrm>
            <a:off x="301625" y="685800"/>
            <a:ext cx="854075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907267" name="文本占位符 907266"/>
          <p:cNvSpPr>
            <a:spLocks noGrp="1" noRot="1"/>
          </p:cNvSpPr>
          <p:nvPr>
            <p:ph type="body" idx="1"/>
          </p:nvPr>
        </p:nvSpPr>
        <p:spPr>
          <a:xfrm>
            <a:off x="304800" y="1981200"/>
            <a:ext cx="8540750" cy="38862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07268" name="日期占位符 907267"/>
          <p:cNvSpPr>
            <a:spLocks noGrp="1"/>
          </p:cNvSpPr>
          <p:nvPr>
            <p:ph type="dt" sz="half" idx="2"/>
          </p:nvPr>
        </p:nvSpPr>
        <p:spPr>
          <a:xfrm>
            <a:off x="301625" y="6019800"/>
            <a:ext cx="2289175" cy="476250"/>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907269" name="页脚占位符 907268"/>
          <p:cNvSpPr>
            <a:spLocks noGrp="1"/>
          </p:cNvSpPr>
          <p:nvPr>
            <p:ph type="ftr" sz="quarter" idx="3"/>
          </p:nvPr>
        </p:nvSpPr>
        <p:spPr>
          <a:xfrm>
            <a:off x="3124200" y="6019800"/>
            <a:ext cx="28956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907270" name="灯片编号占位符 907269"/>
          <p:cNvSpPr>
            <a:spLocks noGrp="1"/>
          </p:cNvSpPr>
          <p:nvPr>
            <p:ph type="sldNum" sz="quarter" idx="4"/>
          </p:nvPr>
        </p:nvSpPr>
        <p:spPr>
          <a:xfrm>
            <a:off x="6553200" y="6019800"/>
            <a:ext cx="2289175"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p:sp>
        <p:nvSpPr>
          <p:cNvPr id="79874" name="标题 79873"/>
          <p:cNvSpPr>
            <a:spLocks noGrp="1"/>
          </p:cNvSpPr>
          <p:nvPr>
            <p:ph type="title"/>
          </p:nvPr>
        </p:nvSpPr>
        <p:spPr>
          <a:xfrm>
            <a:off x="574675" y="304800"/>
            <a:ext cx="8001000" cy="1216025"/>
          </a:xfrm>
          <a:prstGeom prst="rect">
            <a:avLst/>
          </a:prstGeom>
          <a:noFill/>
          <a:ln w="9525">
            <a:noFill/>
          </a:ln>
        </p:spPr>
        <p:txBody>
          <a:bodyPr anchor="b"/>
          <a:p>
            <a:pPr lvl="0"/>
            <a:r>
              <a:rPr lang="zh-CN" altLang="en-US" dirty="0"/>
              <a:t>单击此处编辑母版标题样式</a:t>
            </a:r>
            <a:endParaRPr lang="zh-CN" altLang="en-US" dirty="0"/>
          </a:p>
        </p:txBody>
      </p:sp>
      <p:sp>
        <p:nvSpPr>
          <p:cNvPr id="79875" name="文本占位符 79874"/>
          <p:cNvSpPr>
            <a:spLocks noGrp="1"/>
          </p:cNvSpPr>
          <p:nvPr>
            <p:ph type="body" idx="1"/>
          </p:nvPr>
        </p:nvSpPr>
        <p:spPr>
          <a:xfrm>
            <a:off x="566738" y="1752600"/>
            <a:ext cx="8001000" cy="42672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9876" name="任意多边形 79875"/>
          <p:cNvSpPr/>
          <p:nvPr/>
        </p:nvSpPr>
        <p:spPr>
          <a:xfrm>
            <a:off x="609600" y="1566863"/>
            <a:ext cx="7958138" cy="109537"/>
          </a:xfrm>
          <a:custGeom>
            <a:avLst/>
            <a:gdLst>
              <a:gd name="A1" fmla="val 585"/>
              <a:gd name="A3" fmla="val 0"/>
              <a:gd name="G0" fmla="+- A1 0 0"/>
            </a:gdLst>
            <a:ahLst/>
            <a:cxnLst/>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cap="flat" cmpd="sng">
            <a:solidFill>
              <a:schemeClr val="accent2"/>
            </a:solidFill>
            <a:prstDash val="solid"/>
            <a:round/>
            <a:headEnd type="none" w="med" len="med"/>
            <a:tailEnd type="none" w="med" len="med"/>
          </a:ln>
        </p:spPr>
        <p:txBody>
          <a:bodyPr/>
          <a:p>
            <a:pPr lvl="0">
              <a:buClr>
                <a:schemeClr val="bg1"/>
              </a:buClr>
            </a:pPr>
            <a:endParaRPr sz="2400" dirty="0">
              <a:latin typeface="Times New Roman" panose="02020603050405020304" pitchFamily="18" charset="0"/>
            </a:endParaRPr>
          </a:p>
        </p:txBody>
      </p:sp>
      <p:sp>
        <p:nvSpPr>
          <p:cNvPr id="79877" name="直接连接符 79876"/>
          <p:cNvSpPr/>
          <p:nvPr/>
        </p:nvSpPr>
        <p:spPr>
          <a:xfrm flipV="1">
            <a:off x="609600" y="6172200"/>
            <a:ext cx="7924800" cy="0"/>
          </a:xfrm>
          <a:prstGeom prst="line">
            <a:avLst/>
          </a:prstGeom>
          <a:ln w="3175" cap="flat" cmpd="sng">
            <a:solidFill>
              <a:schemeClr val="accent2"/>
            </a:solidFill>
            <a:prstDash val="solid"/>
            <a:headEnd type="none" w="med" len="med"/>
            <a:tailEnd type="none" w="med" len="med"/>
          </a:ln>
        </p:spPr>
      </p:sp>
      <p:sp>
        <p:nvSpPr>
          <p:cNvPr id="79878" name="日期占位符 79877"/>
          <p:cNvSpPr>
            <a:spLocks noGrp="1"/>
          </p:cNvSpPr>
          <p:nvPr>
            <p:ph type="dt" sz="half" idx="2"/>
          </p:nvPr>
        </p:nvSpPr>
        <p:spPr>
          <a:xfrm>
            <a:off x="609600" y="6245225"/>
            <a:ext cx="1981200" cy="476250"/>
          </a:xfrm>
          <a:prstGeom prst="rect">
            <a:avLst/>
          </a:prstGeom>
          <a:noFill/>
          <a:ln w="9525">
            <a:noFill/>
          </a:ln>
        </p:spPr>
        <p:txBody>
          <a:bodyPr/>
          <a:lstStyle>
            <a:lvl1pPr>
              <a:defRPr sz="1200">
                <a:latin typeface="Verdana" panose="020B0604030504040204" pitchFamily="34" charset="0"/>
              </a:defRPr>
            </a:lvl1pPr>
          </a:lstStyle>
          <a:p>
            <a:pPr lvl="0"/>
            <a:endParaRPr lang="zh-CN" altLang="en-US" dirty="0">
              <a:latin typeface="Arial" panose="020B0604020202020204" pitchFamily="34" charset="0"/>
            </a:endParaRPr>
          </a:p>
        </p:txBody>
      </p:sp>
      <p:sp>
        <p:nvSpPr>
          <p:cNvPr id="79879" name="页脚占位符 79878"/>
          <p:cNvSpPr>
            <a:spLocks noGrp="1"/>
          </p:cNvSpPr>
          <p:nvPr>
            <p:ph type="ftr" sz="quarter" idx="3"/>
          </p:nvPr>
        </p:nvSpPr>
        <p:spPr>
          <a:xfrm>
            <a:off x="3124200" y="6245225"/>
            <a:ext cx="2895600" cy="476250"/>
          </a:xfrm>
          <a:prstGeom prst="rect">
            <a:avLst/>
          </a:prstGeom>
          <a:noFill/>
          <a:ln w="9525">
            <a:noFill/>
          </a:ln>
        </p:spPr>
        <p:txBody>
          <a:bodyPr/>
          <a:lstStyle>
            <a:lvl1pPr algn="ctr">
              <a:defRPr sz="1200">
                <a:latin typeface="Verdana" panose="020B0604030504040204" pitchFamily="34" charset="0"/>
              </a:defRPr>
            </a:lvl1pPr>
          </a:lstStyle>
          <a:p>
            <a:pPr lvl="0"/>
            <a:endParaRPr lang="zh-CN" altLang="en-US" dirty="0"/>
          </a:p>
        </p:txBody>
      </p:sp>
      <p:sp>
        <p:nvSpPr>
          <p:cNvPr id="79880" name="灯片编号占位符 79879"/>
          <p:cNvSpPr>
            <a:spLocks noGrp="1"/>
          </p:cNvSpPr>
          <p:nvPr>
            <p:ph type="sldNum" sz="quarter" idx="4"/>
          </p:nvPr>
        </p:nvSpPr>
        <p:spPr>
          <a:xfrm>
            <a:off x="6553200" y="6245225"/>
            <a:ext cx="1981200" cy="476250"/>
          </a:xfrm>
          <a:prstGeom prst="rect">
            <a:avLst/>
          </a:prstGeom>
          <a:noFill/>
          <a:ln w="9525">
            <a:noFill/>
          </a:ln>
        </p:spPr>
        <p:txBody>
          <a:bodyPr/>
          <a:lstStyle>
            <a:lvl1pPr algn="r">
              <a:defRPr sz="1200">
                <a:latin typeface="Verdana" panose="020B0604030504040204" pitchFamily="34"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l" defTabSz="914400" rtl="0" eaLnBrk="1" fontAlgn="base" latinLnBrk="0" hangingPunct="1">
        <a:lnSpc>
          <a:spcPct val="100000"/>
        </a:lnSpc>
        <a:spcBef>
          <a:spcPct val="0"/>
        </a:spcBef>
        <a:spcAft>
          <a:spcPct val="0"/>
        </a:spcAft>
        <a:buNone/>
        <a:defRPr sz="3800" b="0" i="0" u="none" kern="1200" baseline="0">
          <a:solidFill>
            <a:schemeClr val="tx2"/>
          </a:solidFill>
          <a:latin typeface="+mj-lt"/>
          <a:ea typeface="+mj-ea"/>
          <a:cs typeface="+mj-cs"/>
        </a:defRPr>
      </a:lvl1pPr>
    </p:titleStyle>
    <p:bodyStyle>
      <a:lvl1pPr marL="469900" lvl="0" indent="-469900" algn="l" defTabSz="914400" rtl="0" eaLnBrk="1" fontAlgn="base" latinLnBrk="0" hangingPunct="1">
        <a:lnSpc>
          <a:spcPct val="100000"/>
        </a:lnSpc>
        <a:spcBef>
          <a:spcPct val="20000"/>
        </a:spcBef>
        <a:spcAft>
          <a:spcPct val="0"/>
        </a:spcAft>
        <a:buClr>
          <a:schemeClr val="accent2"/>
        </a:buClr>
        <a:buFont typeface="Wingdings" panose="05000000000000000000" pitchFamily="2" charset="2"/>
        <a:buChar char="o"/>
        <a:defRPr sz="3000" b="0" i="0" u="none" kern="1200" baseline="0">
          <a:solidFill>
            <a:schemeClr val="tx1"/>
          </a:solidFill>
          <a:latin typeface="+mn-lt"/>
          <a:ea typeface="+mn-ea"/>
          <a:cs typeface="+mn-cs"/>
        </a:defRPr>
      </a:lvl1pPr>
      <a:lvl2pPr marL="908050" lvl="1" indent="-436245" algn="l" defTabSz="914400" rtl="0" eaLnBrk="1" fontAlgn="base" latinLnBrk="0" hangingPunct="1">
        <a:lnSpc>
          <a:spcPct val="100000"/>
        </a:lnSpc>
        <a:spcBef>
          <a:spcPct val="20000"/>
        </a:spcBef>
        <a:spcAft>
          <a:spcPct val="0"/>
        </a:spcAft>
        <a:buClr>
          <a:schemeClr val="accent2"/>
        </a:buClr>
        <a:buFont typeface="Wingdings" panose="05000000000000000000" pitchFamily="2" charset="2"/>
        <a:buChar char="n"/>
        <a:defRPr sz="2600" b="0" i="0" u="none" kern="1200" baseline="0">
          <a:solidFill>
            <a:schemeClr val="tx1"/>
          </a:solidFill>
          <a:latin typeface="+mn-lt"/>
          <a:ea typeface="+mn-ea"/>
          <a:cs typeface="+mn-cs"/>
        </a:defRPr>
      </a:lvl2pPr>
      <a:lvl3pPr marL="1304925" lvl="2" indent="-394970" algn="l" defTabSz="914400" rtl="0" eaLnBrk="1" fontAlgn="base" latinLnBrk="0" hangingPunct="1">
        <a:lnSpc>
          <a:spcPct val="100000"/>
        </a:lnSpc>
        <a:spcBef>
          <a:spcPct val="20000"/>
        </a:spcBef>
        <a:spcAft>
          <a:spcPct val="0"/>
        </a:spcAft>
        <a:buClr>
          <a:schemeClr val="accent2"/>
        </a:buClr>
        <a:buFont typeface="Wingdings" panose="05000000000000000000" pitchFamily="2" charset="2"/>
        <a:buChar char="o"/>
        <a:defRPr sz="2300" b="0" i="0" u="none" kern="1200" baseline="0">
          <a:solidFill>
            <a:schemeClr val="tx1"/>
          </a:solidFill>
          <a:latin typeface="+mn-lt"/>
          <a:ea typeface="+mn-ea"/>
          <a:cs typeface="+mn-cs"/>
        </a:defRPr>
      </a:lvl3pPr>
      <a:lvl4pPr marL="1694180" lvl="3" indent="-387350" algn="l" defTabSz="914400" rtl="0" eaLnBrk="1" fontAlgn="base" latinLnBrk="0" hangingPunct="1">
        <a:lnSpc>
          <a:spcPct val="100000"/>
        </a:lnSpc>
        <a:spcBef>
          <a:spcPct val="20000"/>
        </a:spcBef>
        <a:spcAft>
          <a:spcPct val="0"/>
        </a:spcAft>
        <a:buClr>
          <a:schemeClr val="accent2"/>
        </a:buClr>
        <a:buFont typeface="Wingdings" panose="05000000000000000000" pitchFamily="2" charset="2"/>
        <a:buChar char="n"/>
        <a:defRPr sz="2000" b="0" i="0" u="none" kern="1200" baseline="0">
          <a:solidFill>
            <a:schemeClr val="tx1"/>
          </a:solidFill>
          <a:latin typeface="+mn-lt"/>
          <a:ea typeface="+mn-ea"/>
          <a:cs typeface="+mn-cs"/>
        </a:defRPr>
      </a:lvl4pPr>
      <a:lvl5pPr marL="2094230" lvl="4" indent="-398780" algn="l" defTabSz="914400" rtl="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82946" name="组合 82945"/>
          <p:cNvGrpSpPr/>
          <p:nvPr/>
        </p:nvGrpSpPr>
        <p:grpSpPr>
          <a:xfrm>
            <a:off x="0" y="0"/>
            <a:ext cx="7620000" cy="6858000"/>
            <a:chOff x="0" y="0"/>
            <a:chExt cx="4800" cy="4320"/>
          </a:xfrm>
        </p:grpSpPr>
        <p:grpSp>
          <p:nvGrpSpPr>
            <p:cNvPr id="82947" name="组合 82946"/>
            <p:cNvGrpSpPr/>
            <p:nvPr userDrawn="1"/>
          </p:nvGrpSpPr>
          <p:grpSpPr>
            <a:xfrm>
              <a:off x="0" y="0"/>
              <a:ext cx="2016" cy="4320"/>
              <a:chOff x="0" y="0"/>
              <a:chExt cx="2016" cy="4320"/>
            </a:xfrm>
          </p:grpSpPr>
          <p:sp>
            <p:nvSpPr>
              <p:cNvPr id="82948" name="矩形 82947"/>
              <p:cNvSpPr/>
              <p:nvPr userDrawn="1"/>
            </p:nvSpPr>
            <p:spPr>
              <a:xfrm>
                <a:off x="0" y="0"/>
                <a:ext cx="480" cy="4320"/>
              </a:xfrm>
              <a:prstGeom prst="rect">
                <a:avLst/>
              </a:prstGeom>
              <a:solidFill>
                <a:schemeClr val="accent2"/>
              </a:solidFill>
              <a:ln w="9525">
                <a:noFill/>
              </a:ln>
            </p:spPr>
            <p:txBody>
              <a:bodyPr/>
              <a:p>
                <a:endParaRPr lang="zh-CN" altLang="en-US"/>
              </a:p>
            </p:txBody>
          </p:sp>
          <p:sp>
            <p:nvSpPr>
              <p:cNvPr id="82949" name="任意多边形 82948"/>
              <p:cNvSpPr/>
              <p:nvPr userDrawn="1"/>
            </p:nvSpPr>
            <p:spPr>
              <a:xfrm>
                <a:off x="288" y="0"/>
                <a:ext cx="1728" cy="735"/>
              </a:xfrm>
              <a:custGeom>
                <a:avLst/>
                <a:gdLst/>
                <a:ahLst/>
                <a:cxnLst/>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alpha val="100000"/>
                </a:schemeClr>
              </a:solidFill>
              <a:ln w="9525">
                <a:noFill/>
              </a:ln>
            </p:spPr>
            <p:txBody>
              <a:bodyPr/>
              <a:p>
                <a:endParaRPr lang="zh-CN" altLang="en-US"/>
              </a:p>
            </p:txBody>
          </p:sp>
        </p:grpSp>
        <p:grpSp>
          <p:nvGrpSpPr>
            <p:cNvPr id="82950" name="组合 82949"/>
            <p:cNvGrpSpPr/>
            <p:nvPr/>
          </p:nvGrpSpPr>
          <p:grpSpPr>
            <a:xfrm>
              <a:off x="144" y="1248"/>
              <a:ext cx="4656" cy="201"/>
              <a:chOff x="144" y="1248"/>
              <a:chExt cx="4656" cy="201"/>
            </a:xfrm>
          </p:grpSpPr>
          <p:sp>
            <p:nvSpPr>
              <p:cNvPr id="82951" name="圆角矩形 82950"/>
              <p:cNvSpPr/>
              <p:nvPr/>
            </p:nvSpPr>
            <p:spPr>
              <a:xfrm>
                <a:off x="384" y="1248"/>
                <a:ext cx="4416" cy="200"/>
              </a:xfrm>
              <a:prstGeom prst="roundRect">
                <a:avLst>
                  <a:gd name="adj" fmla="val 0"/>
                </a:avLst>
              </a:prstGeom>
              <a:solidFill>
                <a:schemeClr val="hlink"/>
              </a:solidFill>
              <a:ln w="9525">
                <a:noFill/>
              </a:ln>
            </p:spPr>
            <p:txBody>
              <a:bodyPr/>
              <a:p>
                <a:endParaRPr lang="zh-CN" altLang="en-US"/>
              </a:p>
            </p:txBody>
          </p:sp>
          <p:sp>
            <p:nvSpPr>
              <p:cNvPr id="82952" name="流程图: 延期 82951"/>
              <p:cNvSpPr/>
              <p:nvPr/>
            </p:nvSpPr>
            <p:spPr>
              <a:xfrm flipH="1">
                <a:off x="144" y="1248"/>
                <a:ext cx="248" cy="201"/>
              </a:xfrm>
              <a:prstGeom prst="flowChartDelay">
                <a:avLst/>
              </a:prstGeom>
              <a:solidFill>
                <a:schemeClr val="hlink"/>
              </a:solidFill>
              <a:ln w="9525">
                <a:noFill/>
              </a:ln>
            </p:spPr>
            <p:txBody>
              <a:bodyPr/>
              <a:p>
                <a:endParaRPr lang="zh-CN" altLang="en-US"/>
              </a:p>
            </p:txBody>
          </p:sp>
        </p:grpSp>
      </p:grpSp>
      <p:sp>
        <p:nvSpPr>
          <p:cNvPr id="82953" name="标题 82952"/>
          <p:cNvSpPr>
            <a:spLocks noGrp="1"/>
          </p:cNvSpPr>
          <p:nvPr>
            <p:ph type="title"/>
          </p:nvPr>
        </p:nvSpPr>
        <p:spPr>
          <a:xfrm>
            <a:off x="762000" y="762000"/>
            <a:ext cx="7924800" cy="1143000"/>
          </a:xfrm>
          <a:prstGeom prst="roundRect">
            <a:avLst>
              <a:gd name="adj" fmla="val 21667"/>
            </a:avLst>
          </a:prstGeom>
          <a:noFill/>
          <a:ln w="9525">
            <a:noFill/>
          </a:ln>
        </p:spPr>
        <p:txBody>
          <a:bodyPr anchor="b"/>
          <a:p>
            <a:pPr lvl="0"/>
            <a:r>
              <a:rPr lang="zh-CN" altLang="en-US" dirty="0"/>
              <a:t>单击此处编辑母版标题样式</a:t>
            </a:r>
            <a:endParaRPr lang="zh-CN" altLang="en-US" dirty="0"/>
          </a:p>
        </p:txBody>
      </p:sp>
      <p:sp>
        <p:nvSpPr>
          <p:cNvPr id="82954" name="文本占位符 82953"/>
          <p:cNvSpPr>
            <a:spLocks noGrp="1"/>
          </p:cNvSpPr>
          <p:nvPr>
            <p:ph type="body" idx="1"/>
          </p:nvPr>
        </p:nvSpPr>
        <p:spPr>
          <a:xfrm>
            <a:off x="838200" y="2362200"/>
            <a:ext cx="7693025" cy="37242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82955" name="日期占位符 82954"/>
          <p:cNvSpPr>
            <a:spLocks noGrp="1"/>
          </p:cNvSpPr>
          <p:nvPr>
            <p:ph type="dt" sz="half" idx="2"/>
          </p:nvPr>
        </p:nvSpPr>
        <p:spPr>
          <a:xfrm>
            <a:off x="2438400" y="6248400"/>
            <a:ext cx="2130425" cy="474663"/>
          </a:xfrm>
          <a:prstGeom prst="rect">
            <a:avLst/>
          </a:prstGeom>
          <a:noFill/>
          <a:ln w="9525">
            <a:noFill/>
          </a:ln>
        </p:spPr>
        <p:txBody>
          <a:bodyPr anchor="b"/>
          <a:lstStyle>
            <a:lvl1pPr algn="r">
              <a:defRPr sz="1400"/>
            </a:lvl1pPr>
          </a:lstStyle>
          <a:p>
            <a:pPr lvl="0">
              <a:buClr>
                <a:schemeClr val="bg1"/>
              </a:buClr>
            </a:pPr>
            <a:endParaRPr lang="zh-CN" altLang="en-US" dirty="0">
              <a:latin typeface="Arial" panose="020B0604020202020204" pitchFamily="34" charset="0"/>
            </a:endParaRPr>
          </a:p>
        </p:txBody>
      </p:sp>
      <p:sp>
        <p:nvSpPr>
          <p:cNvPr id="82956" name="页脚占位符 82955"/>
          <p:cNvSpPr>
            <a:spLocks noGrp="1"/>
          </p:cNvSpPr>
          <p:nvPr>
            <p:ph type="ftr" sz="quarter" idx="3"/>
          </p:nvPr>
        </p:nvSpPr>
        <p:spPr>
          <a:xfrm>
            <a:off x="5791200" y="6248400"/>
            <a:ext cx="2897188" cy="474663"/>
          </a:xfrm>
          <a:prstGeom prst="rect">
            <a:avLst/>
          </a:prstGeom>
          <a:noFill/>
          <a:ln w="9525">
            <a:noFill/>
          </a:ln>
        </p:spPr>
        <p:txBody>
          <a:bodyPr anchor="b"/>
          <a:lstStyle>
            <a:lvl1pPr algn="ctr">
              <a:defRPr sz="1400"/>
            </a:lvl1pPr>
          </a:lstStyle>
          <a:p>
            <a:pPr lvl="0">
              <a:buClr>
                <a:schemeClr val="bg1"/>
              </a:buClr>
            </a:pPr>
            <a:endParaRPr lang="zh-CN" altLang="en-US" dirty="0">
              <a:latin typeface="Arial" panose="020B0604020202020204" pitchFamily="34" charset="0"/>
            </a:endParaRPr>
          </a:p>
        </p:txBody>
      </p:sp>
      <p:sp>
        <p:nvSpPr>
          <p:cNvPr id="82957" name="灯片编号占位符 82956"/>
          <p:cNvSpPr>
            <a:spLocks noGrp="1"/>
          </p:cNvSpPr>
          <p:nvPr>
            <p:ph type="sldNum" sz="quarter" idx="4"/>
          </p:nvPr>
        </p:nvSpPr>
        <p:spPr>
          <a:xfrm>
            <a:off x="84138" y="6242050"/>
            <a:ext cx="587375" cy="488950"/>
          </a:xfrm>
          <a:prstGeom prst="rect">
            <a:avLst/>
          </a:prstGeom>
          <a:noFill/>
          <a:ln w="9525">
            <a:noFill/>
          </a:ln>
        </p:spPr>
        <p:txBody>
          <a:bodyPr anchor="b" anchorCtr="1"/>
          <a:lstStyle>
            <a:lvl1pPr>
              <a:defRPr sz="2600" b="1">
                <a:solidFill>
                  <a:schemeClr val="bg1"/>
                </a:solidFill>
              </a:defRPr>
            </a:lvl1pPr>
          </a:lstStyle>
          <a:p>
            <a:pPr lvl="0">
              <a:buClr>
                <a:schemeClr val="bg1"/>
              </a:buClr>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marL="0" lvl="0" indent="0" algn="l" defTabSz="914400" rtl="0" eaLnBrk="1" fontAlgn="base" latinLnBrk="0" hangingPunct="1">
        <a:lnSpc>
          <a:spcPct val="90000"/>
        </a:lnSpc>
        <a:spcBef>
          <a:spcPct val="0"/>
        </a:spcBef>
        <a:spcAft>
          <a:spcPct val="0"/>
        </a:spcAft>
        <a:buNone/>
        <a:defRPr sz="3600" b="1"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Char char="l"/>
        <a:defRPr sz="28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Char char="–"/>
        <a:defRPr sz="24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Char char="l"/>
        <a:defRPr sz="20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tx1"/>
        </a:buClr>
        <a:buSzPct val="80000"/>
        <a:buFont typeface="Wingdings" panose="05000000000000000000" pitchFamily="2" charset="2"/>
        <a:buChar char="–"/>
        <a:defRPr sz="18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tx1"/>
        </a:buClr>
        <a:buSzPct val="65000"/>
        <a:buFont typeface="Wingdings" panose="05000000000000000000" pitchFamily="2" charset="2"/>
        <a:buChar char="l"/>
        <a:defRPr sz="18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tx1"/>
        </a:buClr>
        <a:buSzPct val="65000"/>
        <a:buFont typeface="Wingdings" panose="05000000000000000000" pitchFamily="2" charset="2"/>
        <a:buChar char="l"/>
        <a:defRPr sz="18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tx1"/>
        </a:buClr>
        <a:buSzPct val="65000"/>
        <a:buFont typeface="Wingdings" panose="05000000000000000000" pitchFamily="2" charset="2"/>
        <a:buChar char="l"/>
        <a:defRPr sz="18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tx1"/>
        </a:buClr>
        <a:buSzPct val="65000"/>
        <a:buFont typeface="Wingdings" panose="05000000000000000000" pitchFamily="2" charset="2"/>
        <a:buChar char="l"/>
        <a:defRPr sz="18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tx1"/>
        </a:buClr>
        <a:buSzPct val="65000"/>
        <a:buFont typeface="Wingdings" panose="05000000000000000000" pitchFamily="2" charset="2"/>
        <a:buChar char="l"/>
        <a:defRPr sz="18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78178" name="标题 17817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78179" name="文本占位符 17817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78180" name="日期占位符 178179"/>
          <p:cNvSpPr>
            <a:spLocks noGrp="1"/>
          </p:cNvSpPr>
          <p:nvPr>
            <p:ph type="dt" sz="half" idx="2"/>
          </p:nvPr>
        </p:nvSpPr>
        <p:spPr>
          <a:xfrm>
            <a:off x="457200" y="6243638"/>
            <a:ext cx="2133600" cy="457200"/>
          </a:xfrm>
          <a:prstGeom prst="rect">
            <a:avLst/>
          </a:prstGeom>
          <a:noFill/>
          <a:ln w="9525">
            <a:noFill/>
          </a:ln>
        </p:spPr>
        <p:txBody>
          <a:bodyPr anchor="b"/>
          <a:lstStyle>
            <a:lvl1pPr>
              <a:defRPr sz="1200">
                <a:latin typeface="Garamond" panose="02020404030301010803" pitchFamily="18" charset="0"/>
              </a:defRPr>
            </a:lvl1pPr>
          </a:lstStyle>
          <a:p>
            <a:pPr lvl="0"/>
            <a:endParaRPr lang="zh-CN" altLang="en-US" dirty="0">
              <a:latin typeface="Arial" panose="020B0604020202020204" pitchFamily="34" charset="0"/>
            </a:endParaRPr>
          </a:p>
        </p:txBody>
      </p:sp>
      <p:sp>
        <p:nvSpPr>
          <p:cNvPr id="178181" name="页脚占位符 178180"/>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atin typeface="Garamond" panose="02020404030301010803" pitchFamily="18" charset="0"/>
              </a:defRPr>
            </a:lvl1pPr>
          </a:lstStyle>
          <a:p>
            <a:pPr lvl="0"/>
            <a:endParaRPr lang="zh-CN" altLang="en-US" dirty="0"/>
          </a:p>
        </p:txBody>
      </p:sp>
      <p:sp>
        <p:nvSpPr>
          <p:cNvPr id="178182" name="灯片编号占位符 178181"/>
          <p:cNvSpPr>
            <a:spLocks noGrp="1"/>
          </p:cNvSpPr>
          <p:nvPr>
            <p:ph type="sldNum" sz="quarter" idx="4"/>
          </p:nvPr>
        </p:nvSpPr>
        <p:spPr>
          <a:xfrm>
            <a:off x="6553200" y="6243638"/>
            <a:ext cx="2133600" cy="457200"/>
          </a:xfrm>
          <a:prstGeom prst="rect">
            <a:avLst/>
          </a:prstGeom>
          <a:noFill/>
          <a:ln w="9525">
            <a:noFill/>
          </a:ln>
        </p:spPr>
        <p:txBody>
          <a:bodyPr anchor="b"/>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78183" name="任意多边形 17818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78184" name="直接连接符 17818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90980"/>
                <a:invGamma/>
              </a:schemeClr>
            </a:gs>
          </a:gsLst>
          <a:lin ang="5400000" scaled="1"/>
          <a:tileRect/>
        </a:gradFill>
        <a:effectLst/>
      </p:bgPr>
    </p:bg>
    <p:spTree>
      <p:nvGrpSpPr>
        <p:cNvPr id="1" name=""/>
        <p:cNvGrpSpPr/>
        <p:nvPr/>
      </p:nvGrpSpPr>
      <p:grpSpPr/>
      <p:grpSp>
        <p:nvGrpSpPr>
          <p:cNvPr id="181250" name="组合 181249"/>
          <p:cNvGrpSpPr/>
          <p:nvPr/>
        </p:nvGrpSpPr>
        <p:grpSpPr>
          <a:xfrm>
            <a:off x="0" y="1422400"/>
            <a:ext cx="9147175" cy="5435600"/>
            <a:chOff x="0" y="896"/>
            <a:chExt cx="5762" cy="3424"/>
          </a:xfrm>
        </p:grpSpPr>
        <p:grpSp>
          <p:nvGrpSpPr>
            <p:cNvPr id="181251" name="组合 181250"/>
            <p:cNvGrpSpPr/>
            <p:nvPr userDrawn="1"/>
          </p:nvGrpSpPr>
          <p:grpSpPr>
            <a:xfrm>
              <a:off x="20" y="896"/>
              <a:ext cx="5742" cy="3424"/>
              <a:chOff x="20" y="896"/>
              <a:chExt cx="5742" cy="3424"/>
            </a:xfrm>
          </p:grpSpPr>
          <p:sp>
            <p:nvSpPr>
              <p:cNvPr id="181252" name="任意多边形 181251"/>
              <p:cNvSpPr/>
              <p:nvPr userDrawn="1"/>
            </p:nvSpPr>
            <p:spPr>
              <a:xfrm>
                <a:off x="1399" y="1116"/>
                <a:ext cx="2815" cy="2110"/>
              </a:xfrm>
              <a:custGeom>
                <a:avLst/>
                <a:gdLst/>
                <a:ahLst/>
                <a:cxnLst/>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alpha val="100000"/>
                  </a:schemeClr>
                </a:solidFill>
                <a:prstDash val="solid"/>
                <a:headEnd type="none" w="med" len="med"/>
                <a:tailEnd type="none" w="med" len="med"/>
              </a:ln>
            </p:spPr>
            <p:txBody>
              <a:bodyPr/>
              <a:p>
                <a:endParaRPr lang="zh-CN" altLang="en-US"/>
              </a:p>
            </p:txBody>
          </p:sp>
          <p:sp>
            <p:nvSpPr>
              <p:cNvPr id="181253" name="任意多边形 181252"/>
              <p:cNvSpPr/>
              <p:nvPr userDrawn="1"/>
            </p:nvSpPr>
            <p:spPr>
              <a:xfrm>
                <a:off x="672" y="1116"/>
                <a:ext cx="3966" cy="2366"/>
              </a:xfrm>
              <a:custGeom>
                <a:avLst/>
                <a:gdLst/>
                <a:ahLst/>
                <a:cxnLst/>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alpha val="100000"/>
                  </a:schemeClr>
                </a:solidFill>
                <a:prstDash val="solid"/>
                <a:headEnd type="none" w="med" len="med"/>
                <a:tailEnd type="none" w="med" len="med"/>
              </a:ln>
            </p:spPr>
            <p:txBody>
              <a:bodyPr/>
              <a:p>
                <a:endParaRPr lang="zh-CN" altLang="en-US"/>
              </a:p>
            </p:txBody>
          </p:sp>
          <p:sp>
            <p:nvSpPr>
              <p:cNvPr id="181254" name="任意多边形 181253"/>
              <p:cNvSpPr/>
              <p:nvPr userDrawn="1"/>
            </p:nvSpPr>
            <p:spPr>
              <a:xfrm>
                <a:off x="20" y="1069"/>
                <a:ext cx="5732" cy="3107"/>
              </a:xfrm>
              <a:custGeom>
                <a:avLst/>
                <a:gdLst/>
                <a:ahLst/>
                <a:cxnLst/>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alpha val="100000"/>
                  </a:schemeClr>
                </a:solidFill>
                <a:prstDash val="solid"/>
                <a:headEnd type="none" w="med" len="med"/>
                <a:tailEnd type="none" w="med" len="med"/>
              </a:ln>
            </p:spPr>
            <p:txBody>
              <a:bodyPr/>
              <a:p>
                <a:endParaRPr lang="zh-CN" altLang="en-US"/>
              </a:p>
            </p:txBody>
          </p:sp>
          <p:sp>
            <p:nvSpPr>
              <p:cNvPr id="181255" name="任意多边形 181254"/>
              <p:cNvSpPr/>
              <p:nvPr userDrawn="1"/>
            </p:nvSpPr>
            <p:spPr>
              <a:xfrm>
                <a:off x="242" y="1145"/>
                <a:ext cx="5512" cy="2760"/>
              </a:xfrm>
              <a:custGeom>
                <a:avLst/>
                <a:gdLst/>
                <a:ahLst/>
                <a:cxnLst/>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alpha val="100000"/>
                  </a:schemeClr>
                </a:solidFill>
                <a:prstDash val="solid"/>
                <a:headEnd type="none" w="med" len="med"/>
                <a:tailEnd type="none" w="med" len="med"/>
              </a:ln>
            </p:spPr>
            <p:txBody>
              <a:bodyPr/>
              <a:p>
                <a:endParaRPr lang="zh-CN" altLang="en-US"/>
              </a:p>
            </p:txBody>
          </p:sp>
          <p:sp>
            <p:nvSpPr>
              <p:cNvPr id="181256" name="任意多边形 181255"/>
              <p:cNvSpPr/>
              <p:nvPr userDrawn="1"/>
            </p:nvSpPr>
            <p:spPr>
              <a:xfrm>
                <a:off x="4840" y="984"/>
                <a:ext cx="790" cy="1189"/>
              </a:xfrm>
              <a:custGeom>
                <a:avLst/>
                <a:gdLst/>
                <a:ahLst/>
                <a:cxnLst/>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alpha val="100000"/>
                  </a:schemeClr>
                </a:solidFill>
                <a:prstDash val="solid"/>
                <a:headEnd type="none" w="med" len="med"/>
                <a:tailEnd type="none" w="med" len="med"/>
              </a:ln>
            </p:spPr>
            <p:txBody>
              <a:bodyPr/>
              <a:p>
                <a:endParaRPr lang="zh-CN" altLang="en-US"/>
              </a:p>
            </p:txBody>
          </p:sp>
          <p:sp>
            <p:nvSpPr>
              <p:cNvPr id="181257" name="任意多边形 181256"/>
              <p:cNvSpPr/>
              <p:nvPr userDrawn="1"/>
            </p:nvSpPr>
            <p:spPr>
              <a:xfrm>
                <a:off x="5173" y="896"/>
                <a:ext cx="579" cy="1117"/>
              </a:xfrm>
              <a:custGeom>
                <a:avLst/>
                <a:gdLst/>
                <a:ahLst/>
                <a:cxnLst/>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alpha val="100000"/>
                  </a:schemeClr>
                </a:solidFill>
                <a:prstDash val="solid"/>
                <a:headEnd type="none" w="med" len="med"/>
                <a:tailEnd type="none" w="med" len="med"/>
              </a:ln>
            </p:spPr>
            <p:txBody>
              <a:bodyPr/>
              <a:p>
                <a:endParaRPr lang="zh-CN" altLang="en-US"/>
              </a:p>
            </p:txBody>
          </p:sp>
          <p:sp>
            <p:nvSpPr>
              <p:cNvPr id="181258" name="任意多边形 181257"/>
              <p:cNvSpPr/>
              <p:nvPr userDrawn="1"/>
            </p:nvSpPr>
            <p:spPr>
              <a:xfrm>
                <a:off x="3291" y="968"/>
                <a:ext cx="2471" cy="2396"/>
              </a:xfrm>
              <a:custGeom>
                <a:avLst/>
                <a:gdLst/>
                <a:ahLst/>
                <a:cxnLst/>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alpha val="100000"/>
                  </a:schemeClr>
                </a:solidFill>
                <a:prstDash val="solid"/>
                <a:headEnd type="none" w="med" len="med"/>
                <a:tailEnd type="none" w="med" len="med"/>
              </a:ln>
            </p:spPr>
            <p:txBody>
              <a:bodyPr/>
              <a:p>
                <a:endParaRPr lang="zh-CN" altLang="en-US"/>
              </a:p>
            </p:txBody>
          </p:sp>
          <p:sp>
            <p:nvSpPr>
              <p:cNvPr id="181259" name="任意多边形 181258"/>
              <p:cNvSpPr/>
              <p:nvPr userDrawn="1"/>
            </p:nvSpPr>
            <p:spPr>
              <a:xfrm>
                <a:off x="2366" y="1067"/>
                <a:ext cx="1399" cy="1349"/>
              </a:xfrm>
              <a:custGeom>
                <a:avLst/>
                <a:gdLst/>
                <a:ahLst/>
                <a:cxnLst/>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1260" name="任意多边形 181259"/>
              <p:cNvSpPr/>
              <p:nvPr userDrawn="1"/>
            </p:nvSpPr>
            <p:spPr>
              <a:xfrm>
                <a:off x="4275" y="2031"/>
                <a:ext cx="1256" cy="810"/>
              </a:xfrm>
              <a:custGeom>
                <a:avLst/>
                <a:gdLst/>
                <a:ahLst/>
                <a:cxnLst/>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1261" name="任意多边形 181260"/>
              <p:cNvSpPr/>
              <p:nvPr userDrawn="1"/>
            </p:nvSpPr>
            <p:spPr>
              <a:xfrm>
                <a:off x="2914" y="3476"/>
                <a:ext cx="2848" cy="788"/>
              </a:xfrm>
              <a:custGeom>
                <a:avLst/>
                <a:gdLst/>
                <a:ahLst/>
                <a:cxnLst/>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1262" name="任意多边形 181261"/>
              <p:cNvSpPr/>
              <p:nvPr userDrawn="1"/>
            </p:nvSpPr>
            <p:spPr>
              <a:xfrm>
                <a:off x="5443" y="922"/>
                <a:ext cx="319" cy="854"/>
              </a:xfrm>
              <a:custGeom>
                <a:avLst/>
                <a:gdLst/>
                <a:ahLst/>
                <a:cxnLst/>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1263" name="任意多边形 181262"/>
              <p:cNvSpPr/>
              <p:nvPr userDrawn="1"/>
            </p:nvSpPr>
            <p:spPr>
              <a:xfrm>
                <a:off x="4954" y="3568"/>
                <a:ext cx="646" cy="392"/>
              </a:xfrm>
              <a:custGeom>
                <a:avLst/>
                <a:gdLst/>
                <a:ahLst/>
                <a:cxnLst/>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alpha val="100000"/>
                  </a:schemeClr>
                </a:solidFill>
                <a:prstDash val="solid"/>
                <a:headEnd type="none" w="med" len="med"/>
                <a:tailEnd type="none" w="med" len="med"/>
              </a:ln>
            </p:spPr>
            <p:txBody>
              <a:bodyPr/>
              <a:p>
                <a:endParaRPr lang="zh-CN" altLang="en-US"/>
              </a:p>
            </p:txBody>
          </p:sp>
          <p:sp>
            <p:nvSpPr>
              <p:cNvPr id="181264" name="任意多边形 181263"/>
              <p:cNvSpPr/>
              <p:nvPr userDrawn="1"/>
            </p:nvSpPr>
            <p:spPr>
              <a:xfrm>
                <a:off x="50" y="2400"/>
                <a:ext cx="2736" cy="1920"/>
              </a:xfrm>
              <a:custGeom>
                <a:avLst/>
                <a:gdLst/>
                <a:ahLst/>
                <a:cxnLst/>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alpha val="100000"/>
                  </a:schemeClr>
                </a:solidFill>
                <a:prstDash val="solid"/>
                <a:headEnd type="none" w="med" len="med"/>
                <a:tailEnd type="none" w="med" len="med"/>
              </a:ln>
            </p:spPr>
            <p:txBody>
              <a:bodyPr/>
              <a:p>
                <a:endParaRPr lang="zh-CN" altLang="en-US"/>
              </a:p>
            </p:txBody>
          </p:sp>
        </p:grpSp>
        <p:grpSp>
          <p:nvGrpSpPr>
            <p:cNvPr id="181265" name="组合 181264"/>
            <p:cNvGrpSpPr/>
            <p:nvPr userDrawn="1"/>
          </p:nvGrpSpPr>
          <p:grpSpPr>
            <a:xfrm>
              <a:off x="0" y="2291"/>
              <a:ext cx="1385" cy="1702"/>
              <a:chOff x="0" y="2291"/>
              <a:chExt cx="1385" cy="1702"/>
            </a:xfrm>
          </p:grpSpPr>
          <p:sp>
            <p:nvSpPr>
              <p:cNvPr id="181266" name="矩形 181265"/>
              <p:cNvSpPr/>
              <p:nvPr userDrawn="1"/>
            </p:nvSpPr>
            <p:spPr>
              <a:xfrm rot="6798887">
                <a:off x="62" y="3882"/>
                <a:ext cx="75" cy="12"/>
              </a:xfrm>
              <a:prstGeom prst="rect">
                <a:avLst/>
              </a:prstGeom>
              <a:solidFill>
                <a:schemeClr val="bg2"/>
              </a:solidFill>
              <a:ln w="9525">
                <a:noFill/>
              </a:ln>
            </p:spPr>
            <p:txBody>
              <a:bodyPr/>
              <a:p>
                <a:endParaRPr lang="zh-CN" altLang="en-US"/>
              </a:p>
            </p:txBody>
          </p:sp>
          <p:sp>
            <p:nvSpPr>
              <p:cNvPr id="181267" name="矩形 181266"/>
              <p:cNvSpPr/>
              <p:nvPr userDrawn="1"/>
            </p:nvSpPr>
            <p:spPr>
              <a:xfrm rot="6798887">
                <a:off x="33" y="3879"/>
                <a:ext cx="75" cy="12"/>
              </a:xfrm>
              <a:prstGeom prst="rect">
                <a:avLst/>
              </a:prstGeom>
              <a:solidFill>
                <a:schemeClr val="bg2"/>
              </a:solidFill>
              <a:ln w="9525">
                <a:noFill/>
              </a:ln>
            </p:spPr>
            <p:txBody>
              <a:bodyPr/>
              <a:p>
                <a:endParaRPr lang="zh-CN" altLang="en-US"/>
              </a:p>
            </p:txBody>
          </p:sp>
          <p:sp>
            <p:nvSpPr>
              <p:cNvPr id="181268" name="矩形 181267"/>
              <p:cNvSpPr/>
              <p:nvPr userDrawn="1"/>
            </p:nvSpPr>
            <p:spPr>
              <a:xfrm rot="6798887">
                <a:off x="6" y="3874"/>
                <a:ext cx="75" cy="12"/>
              </a:xfrm>
              <a:prstGeom prst="rect">
                <a:avLst/>
              </a:prstGeom>
              <a:solidFill>
                <a:schemeClr val="bg2"/>
              </a:solidFill>
              <a:ln w="9525">
                <a:noFill/>
              </a:ln>
            </p:spPr>
            <p:txBody>
              <a:bodyPr/>
              <a:p>
                <a:endParaRPr lang="zh-CN" altLang="en-US"/>
              </a:p>
            </p:txBody>
          </p:sp>
          <p:sp>
            <p:nvSpPr>
              <p:cNvPr id="181269" name="矩形 181268"/>
              <p:cNvSpPr/>
              <p:nvPr userDrawn="1"/>
            </p:nvSpPr>
            <p:spPr>
              <a:xfrm rot="5999912">
                <a:off x="209" y="3883"/>
                <a:ext cx="69" cy="12"/>
              </a:xfrm>
              <a:prstGeom prst="rect">
                <a:avLst/>
              </a:prstGeom>
              <a:solidFill>
                <a:schemeClr val="bg2"/>
              </a:solidFill>
              <a:ln w="9525">
                <a:noFill/>
              </a:ln>
            </p:spPr>
            <p:txBody>
              <a:bodyPr/>
              <a:p>
                <a:endParaRPr lang="zh-CN" altLang="en-US"/>
              </a:p>
            </p:txBody>
          </p:sp>
          <p:sp>
            <p:nvSpPr>
              <p:cNvPr id="181270" name="矩形 181269"/>
              <p:cNvSpPr/>
              <p:nvPr userDrawn="1"/>
            </p:nvSpPr>
            <p:spPr>
              <a:xfrm rot="5999912">
                <a:off x="182" y="3888"/>
                <a:ext cx="69" cy="12"/>
              </a:xfrm>
              <a:prstGeom prst="rect">
                <a:avLst/>
              </a:prstGeom>
              <a:solidFill>
                <a:schemeClr val="bg2"/>
              </a:solidFill>
              <a:ln w="9525">
                <a:noFill/>
              </a:ln>
            </p:spPr>
            <p:txBody>
              <a:bodyPr/>
              <a:p>
                <a:endParaRPr lang="zh-CN" altLang="en-US"/>
              </a:p>
            </p:txBody>
          </p:sp>
          <p:sp>
            <p:nvSpPr>
              <p:cNvPr id="181271" name="矩形 181270"/>
              <p:cNvSpPr/>
              <p:nvPr userDrawn="1"/>
            </p:nvSpPr>
            <p:spPr>
              <a:xfrm rot="6250138">
                <a:off x="152" y="3887"/>
                <a:ext cx="69" cy="12"/>
              </a:xfrm>
              <a:prstGeom prst="rect">
                <a:avLst/>
              </a:prstGeom>
              <a:solidFill>
                <a:schemeClr val="bg2"/>
              </a:solidFill>
              <a:ln w="9525">
                <a:noFill/>
              </a:ln>
            </p:spPr>
            <p:txBody>
              <a:bodyPr/>
              <a:p>
                <a:endParaRPr lang="zh-CN" altLang="en-US"/>
              </a:p>
            </p:txBody>
          </p:sp>
          <p:sp>
            <p:nvSpPr>
              <p:cNvPr id="181272" name="矩形 181271"/>
              <p:cNvSpPr/>
              <p:nvPr userDrawn="1"/>
            </p:nvSpPr>
            <p:spPr>
              <a:xfrm rot="6238076">
                <a:off x="123" y="3885"/>
                <a:ext cx="69" cy="12"/>
              </a:xfrm>
              <a:prstGeom prst="rect">
                <a:avLst/>
              </a:prstGeom>
              <a:solidFill>
                <a:schemeClr val="bg2"/>
              </a:solidFill>
              <a:ln w="9525">
                <a:noFill/>
              </a:ln>
            </p:spPr>
            <p:txBody>
              <a:bodyPr/>
              <a:p>
                <a:endParaRPr lang="zh-CN" altLang="en-US"/>
              </a:p>
            </p:txBody>
          </p:sp>
          <p:sp>
            <p:nvSpPr>
              <p:cNvPr id="181273" name="矩形 181272"/>
              <p:cNvSpPr/>
              <p:nvPr userDrawn="1"/>
            </p:nvSpPr>
            <p:spPr>
              <a:xfrm rot="5380717">
                <a:off x="363" y="3868"/>
                <a:ext cx="69" cy="12"/>
              </a:xfrm>
              <a:prstGeom prst="rect">
                <a:avLst/>
              </a:prstGeom>
              <a:solidFill>
                <a:schemeClr val="bg2"/>
              </a:solidFill>
              <a:ln w="9525">
                <a:noFill/>
              </a:ln>
            </p:spPr>
            <p:txBody>
              <a:bodyPr/>
              <a:p>
                <a:endParaRPr lang="zh-CN" altLang="en-US"/>
              </a:p>
            </p:txBody>
          </p:sp>
          <p:sp>
            <p:nvSpPr>
              <p:cNvPr id="181274" name="矩形 181273"/>
              <p:cNvSpPr/>
              <p:nvPr userDrawn="1"/>
            </p:nvSpPr>
            <p:spPr>
              <a:xfrm rot="5380717">
                <a:off x="332" y="3871"/>
                <a:ext cx="69" cy="12"/>
              </a:xfrm>
              <a:prstGeom prst="rect">
                <a:avLst/>
              </a:prstGeom>
              <a:solidFill>
                <a:schemeClr val="bg2"/>
              </a:solidFill>
              <a:ln w="9525">
                <a:noFill/>
              </a:ln>
            </p:spPr>
            <p:txBody>
              <a:bodyPr/>
              <a:p>
                <a:endParaRPr lang="zh-CN" altLang="en-US"/>
              </a:p>
            </p:txBody>
          </p:sp>
          <p:sp>
            <p:nvSpPr>
              <p:cNvPr id="181275" name="矩形 181274"/>
              <p:cNvSpPr/>
              <p:nvPr userDrawn="1"/>
            </p:nvSpPr>
            <p:spPr>
              <a:xfrm rot="5583200">
                <a:off x="302" y="3876"/>
                <a:ext cx="69" cy="12"/>
              </a:xfrm>
              <a:prstGeom prst="rect">
                <a:avLst/>
              </a:prstGeom>
              <a:solidFill>
                <a:schemeClr val="bg2"/>
              </a:solidFill>
              <a:ln w="9525">
                <a:noFill/>
              </a:ln>
            </p:spPr>
            <p:txBody>
              <a:bodyPr/>
              <a:p>
                <a:endParaRPr lang="zh-CN" altLang="en-US"/>
              </a:p>
            </p:txBody>
          </p:sp>
          <p:sp>
            <p:nvSpPr>
              <p:cNvPr id="181276" name="矩形 181275"/>
              <p:cNvSpPr/>
              <p:nvPr userDrawn="1"/>
            </p:nvSpPr>
            <p:spPr>
              <a:xfrm rot="5737625">
                <a:off x="270" y="3881"/>
                <a:ext cx="69" cy="12"/>
              </a:xfrm>
              <a:prstGeom prst="rect">
                <a:avLst/>
              </a:prstGeom>
              <a:solidFill>
                <a:schemeClr val="bg2"/>
              </a:solidFill>
              <a:ln w="9525">
                <a:noFill/>
              </a:ln>
            </p:spPr>
            <p:txBody>
              <a:bodyPr/>
              <a:p>
                <a:endParaRPr lang="zh-CN" altLang="en-US"/>
              </a:p>
            </p:txBody>
          </p:sp>
          <p:sp>
            <p:nvSpPr>
              <p:cNvPr id="181277" name="矩形 181276"/>
              <p:cNvSpPr/>
              <p:nvPr userDrawn="1"/>
            </p:nvSpPr>
            <p:spPr>
              <a:xfrm rot="4715477">
                <a:off x="516" y="3828"/>
                <a:ext cx="63" cy="12"/>
              </a:xfrm>
              <a:prstGeom prst="rect">
                <a:avLst/>
              </a:prstGeom>
              <a:solidFill>
                <a:schemeClr val="bg2"/>
              </a:solidFill>
              <a:ln w="9525">
                <a:noFill/>
              </a:ln>
            </p:spPr>
            <p:txBody>
              <a:bodyPr/>
              <a:p>
                <a:endParaRPr lang="zh-CN" altLang="en-US"/>
              </a:p>
            </p:txBody>
          </p:sp>
          <p:sp>
            <p:nvSpPr>
              <p:cNvPr id="181278" name="矩形 181277"/>
              <p:cNvSpPr/>
              <p:nvPr userDrawn="1"/>
            </p:nvSpPr>
            <p:spPr>
              <a:xfrm rot="4924949">
                <a:off x="486" y="3833"/>
                <a:ext cx="63" cy="12"/>
              </a:xfrm>
              <a:prstGeom prst="rect">
                <a:avLst/>
              </a:prstGeom>
              <a:solidFill>
                <a:schemeClr val="bg2"/>
              </a:solidFill>
              <a:ln w="9525">
                <a:noFill/>
              </a:ln>
            </p:spPr>
            <p:txBody>
              <a:bodyPr/>
              <a:p>
                <a:endParaRPr lang="zh-CN" altLang="en-US"/>
              </a:p>
            </p:txBody>
          </p:sp>
          <p:sp>
            <p:nvSpPr>
              <p:cNvPr id="181279" name="矩形 181278"/>
              <p:cNvSpPr/>
              <p:nvPr userDrawn="1"/>
            </p:nvSpPr>
            <p:spPr>
              <a:xfrm rot="4924949">
                <a:off x="456" y="3847"/>
                <a:ext cx="63" cy="12"/>
              </a:xfrm>
              <a:prstGeom prst="rect">
                <a:avLst/>
              </a:prstGeom>
              <a:solidFill>
                <a:schemeClr val="bg2"/>
              </a:solidFill>
              <a:ln w="9525">
                <a:noFill/>
              </a:ln>
            </p:spPr>
            <p:txBody>
              <a:bodyPr/>
              <a:p>
                <a:endParaRPr lang="zh-CN" altLang="en-US"/>
              </a:p>
            </p:txBody>
          </p:sp>
          <p:sp>
            <p:nvSpPr>
              <p:cNvPr id="181280" name="矩形 181279"/>
              <p:cNvSpPr/>
              <p:nvPr userDrawn="1"/>
            </p:nvSpPr>
            <p:spPr>
              <a:xfrm rot="5041352">
                <a:off x="426" y="3850"/>
                <a:ext cx="63" cy="12"/>
              </a:xfrm>
              <a:prstGeom prst="rect">
                <a:avLst/>
              </a:prstGeom>
              <a:solidFill>
                <a:schemeClr val="bg2"/>
              </a:solidFill>
              <a:ln w="9525">
                <a:noFill/>
              </a:ln>
            </p:spPr>
            <p:txBody>
              <a:bodyPr/>
              <a:p>
                <a:endParaRPr lang="zh-CN" altLang="en-US"/>
              </a:p>
            </p:txBody>
          </p:sp>
          <p:sp>
            <p:nvSpPr>
              <p:cNvPr id="181281" name="矩形 181280"/>
              <p:cNvSpPr/>
              <p:nvPr userDrawn="1"/>
            </p:nvSpPr>
            <p:spPr>
              <a:xfrm rot="3816889">
                <a:off x="664" y="3761"/>
                <a:ext cx="63" cy="12"/>
              </a:xfrm>
              <a:prstGeom prst="rect">
                <a:avLst/>
              </a:prstGeom>
              <a:solidFill>
                <a:schemeClr val="bg2"/>
              </a:solidFill>
              <a:ln w="9525">
                <a:noFill/>
              </a:ln>
            </p:spPr>
            <p:txBody>
              <a:bodyPr/>
              <a:p>
                <a:endParaRPr lang="zh-CN" altLang="en-US"/>
              </a:p>
            </p:txBody>
          </p:sp>
          <p:sp>
            <p:nvSpPr>
              <p:cNvPr id="181282" name="矩形 181281"/>
              <p:cNvSpPr/>
              <p:nvPr userDrawn="1"/>
            </p:nvSpPr>
            <p:spPr>
              <a:xfrm rot="3816889">
                <a:off x="634" y="3779"/>
                <a:ext cx="63" cy="12"/>
              </a:xfrm>
              <a:prstGeom prst="rect">
                <a:avLst/>
              </a:prstGeom>
              <a:solidFill>
                <a:schemeClr val="bg2"/>
              </a:solidFill>
              <a:ln w="9525">
                <a:noFill/>
              </a:ln>
            </p:spPr>
            <p:txBody>
              <a:bodyPr/>
              <a:p>
                <a:endParaRPr lang="zh-CN" altLang="en-US"/>
              </a:p>
            </p:txBody>
          </p:sp>
          <p:sp>
            <p:nvSpPr>
              <p:cNvPr id="181283" name="矩形 181282"/>
              <p:cNvSpPr/>
              <p:nvPr userDrawn="1"/>
            </p:nvSpPr>
            <p:spPr>
              <a:xfrm rot="4104184">
                <a:off x="605" y="3790"/>
                <a:ext cx="63" cy="12"/>
              </a:xfrm>
              <a:prstGeom prst="rect">
                <a:avLst/>
              </a:prstGeom>
              <a:solidFill>
                <a:schemeClr val="bg2"/>
              </a:solidFill>
              <a:ln w="9525">
                <a:noFill/>
              </a:ln>
            </p:spPr>
            <p:txBody>
              <a:bodyPr/>
              <a:p>
                <a:endParaRPr lang="zh-CN" altLang="en-US"/>
              </a:p>
            </p:txBody>
          </p:sp>
          <p:sp>
            <p:nvSpPr>
              <p:cNvPr id="181284" name="矩形 181283"/>
              <p:cNvSpPr/>
              <p:nvPr userDrawn="1"/>
            </p:nvSpPr>
            <p:spPr>
              <a:xfrm rot="4325343">
                <a:off x="575" y="3803"/>
                <a:ext cx="63" cy="12"/>
              </a:xfrm>
              <a:prstGeom prst="rect">
                <a:avLst/>
              </a:prstGeom>
              <a:solidFill>
                <a:schemeClr val="bg2"/>
              </a:solidFill>
              <a:ln w="9525">
                <a:noFill/>
              </a:ln>
            </p:spPr>
            <p:txBody>
              <a:bodyPr/>
              <a:p>
                <a:endParaRPr lang="zh-CN" altLang="en-US"/>
              </a:p>
            </p:txBody>
          </p:sp>
          <p:sp>
            <p:nvSpPr>
              <p:cNvPr id="181285" name="矩形 181284"/>
              <p:cNvSpPr/>
              <p:nvPr userDrawn="1"/>
            </p:nvSpPr>
            <p:spPr>
              <a:xfrm rot="3368036">
                <a:off x="799" y="3682"/>
                <a:ext cx="63" cy="12"/>
              </a:xfrm>
              <a:prstGeom prst="rect">
                <a:avLst/>
              </a:prstGeom>
              <a:solidFill>
                <a:schemeClr val="bg2"/>
              </a:solidFill>
              <a:ln w="9525">
                <a:noFill/>
              </a:ln>
            </p:spPr>
            <p:txBody>
              <a:bodyPr/>
              <a:p>
                <a:endParaRPr lang="zh-CN" altLang="en-US"/>
              </a:p>
            </p:txBody>
          </p:sp>
          <p:sp>
            <p:nvSpPr>
              <p:cNvPr id="181286" name="矩形 181285"/>
              <p:cNvSpPr/>
              <p:nvPr userDrawn="1"/>
            </p:nvSpPr>
            <p:spPr>
              <a:xfrm rot="3368036">
                <a:off x="772" y="3698"/>
                <a:ext cx="63" cy="12"/>
              </a:xfrm>
              <a:prstGeom prst="rect">
                <a:avLst/>
              </a:prstGeom>
              <a:solidFill>
                <a:schemeClr val="bg2"/>
              </a:solidFill>
              <a:ln w="9525">
                <a:noFill/>
              </a:ln>
            </p:spPr>
            <p:txBody>
              <a:bodyPr/>
              <a:p>
                <a:endParaRPr lang="zh-CN" altLang="en-US"/>
              </a:p>
            </p:txBody>
          </p:sp>
          <p:sp>
            <p:nvSpPr>
              <p:cNvPr id="181287" name="矩形 181286"/>
              <p:cNvSpPr/>
              <p:nvPr userDrawn="1"/>
            </p:nvSpPr>
            <p:spPr>
              <a:xfrm rot="3368036">
                <a:off x="745" y="3716"/>
                <a:ext cx="63" cy="12"/>
              </a:xfrm>
              <a:prstGeom prst="rect">
                <a:avLst/>
              </a:prstGeom>
              <a:solidFill>
                <a:schemeClr val="bg2"/>
              </a:solidFill>
              <a:ln w="9525">
                <a:noFill/>
              </a:ln>
            </p:spPr>
            <p:txBody>
              <a:bodyPr/>
              <a:p>
                <a:endParaRPr lang="zh-CN" altLang="en-US"/>
              </a:p>
            </p:txBody>
          </p:sp>
          <p:sp>
            <p:nvSpPr>
              <p:cNvPr id="181288" name="矩形 181287"/>
              <p:cNvSpPr/>
              <p:nvPr userDrawn="1"/>
            </p:nvSpPr>
            <p:spPr>
              <a:xfrm rot="3816889">
                <a:off x="717" y="3733"/>
                <a:ext cx="63" cy="12"/>
              </a:xfrm>
              <a:prstGeom prst="rect">
                <a:avLst/>
              </a:prstGeom>
              <a:solidFill>
                <a:schemeClr val="bg2"/>
              </a:solidFill>
              <a:ln w="9525">
                <a:noFill/>
              </a:ln>
            </p:spPr>
            <p:txBody>
              <a:bodyPr/>
              <a:p>
                <a:endParaRPr lang="zh-CN" altLang="en-US"/>
              </a:p>
            </p:txBody>
          </p:sp>
          <p:sp>
            <p:nvSpPr>
              <p:cNvPr id="181289" name="矩形 181288"/>
              <p:cNvSpPr/>
              <p:nvPr userDrawn="1"/>
            </p:nvSpPr>
            <p:spPr>
              <a:xfrm rot="2302266">
                <a:off x="923" y="3587"/>
                <a:ext cx="69" cy="12"/>
              </a:xfrm>
              <a:prstGeom prst="rect">
                <a:avLst/>
              </a:prstGeom>
              <a:solidFill>
                <a:schemeClr val="bg2"/>
              </a:solidFill>
              <a:ln w="9525">
                <a:noFill/>
              </a:ln>
            </p:spPr>
            <p:txBody>
              <a:bodyPr/>
              <a:p>
                <a:endParaRPr lang="zh-CN" altLang="en-US"/>
              </a:p>
            </p:txBody>
          </p:sp>
          <p:sp>
            <p:nvSpPr>
              <p:cNvPr id="181290" name="矩形 181289"/>
              <p:cNvSpPr/>
              <p:nvPr userDrawn="1"/>
            </p:nvSpPr>
            <p:spPr>
              <a:xfrm rot="2302266">
                <a:off x="899" y="3606"/>
                <a:ext cx="69" cy="12"/>
              </a:xfrm>
              <a:prstGeom prst="rect">
                <a:avLst/>
              </a:prstGeom>
              <a:solidFill>
                <a:schemeClr val="bg2"/>
              </a:solidFill>
              <a:ln w="9525">
                <a:noFill/>
              </a:ln>
            </p:spPr>
            <p:txBody>
              <a:bodyPr/>
              <a:p>
                <a:endParaRPr lang="zh-CN" altLang="en-US"/>
              </a:p>
            </p:txBody>
          </p:sp>
          <p:sp>
            <p:nvSpPr>
              <p:cNvPr id="181291" name="矩形 181290"/>
              <p:cNvSpPr/>
              <p:nvPr userDrawn="1"/>
            </p:nvSpPr>
            <p:spPr>
              <a:xfrm rot="2707562">
                <a:off x="876" y="3625"/>
                <a:ext cx="69" cy="12"/>
              </a:xfrm>
              <a:prstGeom prst="rect">
                <a:avLst/>
              </a:prstGeom>
              <a:solidFill>
                <a:schemeClr val="bg2"/>
              </a:solidFill>
              <a:ln w="9525">
                <a:noFill/>
              </a:ln>
            </p:spPr>
            <p:txBody>
              <a:bodyPr/>
              <a:p>
                <a:endParaRPr lang="zh-CN" altLang="en-US"/>
              </a:p>
            </p:txBody>
          </p:sp>
          <p:sp>
            <p:nvSpPr>
              <p:cNvPr id="181292" name="矩形 181291"/>
              <p:cNvSpPr/>
              <p:nvPr userDrawn="1"/>
            </p:nvSpPr>
            <p:spPr>
              <a:xfrm rot="2707562">
                <a:off x="850" y="3643"/>
                <a:ext cx="63" cy="12"/>
              </a:xfrm>
              <a:prstGeom prst="rect">
                <a:avLst/>
              </a:prstGeom>
              <a:solidFill>
                <a:schemeClr val="bg2"/>
              </a:solidFill>
              <a:ln w="9525">
                <a:noFill/>
              </a:ln>
            </p:spPr>
            <p:txBody>
              <a:bodyPr/>
              <a:p>
                <a:endParaRPr lang="zh-CN" altLang="en-US"/>
              </a:p>
            </p:txBody>
          </p:sp>
          <p:sp>
            <p:nvSpPr>
              <p:cNvPr id="181293" name="矩形 181292"/>
              <p:cNvSpPr/>
              <p:nvPr userDrawn="1"/>
            </p:nvSpPr>
            <p:spPr>
              <a:xfrm rot="1525830">
                <a:off x="1027" y="3473"/>
                <a:ext cx="69" cy="12"/>
              </a:xfrm>
              <a:prstGeom prst="rect">
                <a:avLst/>
              </a:prstGeom>
              <a:solidFill>
                <a:schemeClr val="bg2"/>
              </a:solidFill>
              <a:ln w="9525">
                <a:noFill/>
              </a:ln>
            </p:spPr>
            <p:txBody>
              <a:bodyPr/>
              <a:p>
                <a:endParaRPr lang="zh-CN" altLang="en-US"/>
              </a:p>
            </p:txBody>
          </p:sp>
          <p:sp>
            <p:nvSpPr>
              <p:cNvPr id="181294" name="矩形 181293"/>
              <p:cNvSpPr/>
              <p:nvPr userDrawn="1"/>
            </p:nvSpPr>
            <p:spPr>
              <a:xfrm rot="1525830">
                <a:off x="1009" y="3497"/>
                <a:ext cx="69" cy="12"/>
              </a:xfrm>
              <a:prstGeom prst="rect">
                <a:avLst/>
              </a:prstGeom>
              <a:solidFill>
                <a:schemeClr val="bg2"/>
              </a:solidFill>
              <a:ln w="9525">
                <a:noFill/>
              </a:ln>
            </p:spPr>
            <p:txBody>
              <a:bodyPr/>
              <a:p>
                <a:endParaRPr lang="zh-CN" altLang="en-US"/>
              </a:p>
            </p:txBody>
          </p:sp>
          <p:sp>
            <p:nvSpPr>
              <p:cNvPr id="181295" name="矩形 181294"/>
              <p:cNvSpPr/>
              <p:nvPr userDrawn="1"/>
            </p:nvSpPr>
            <p:spPr>
              <a:xfrm rot="1788117">
                <a:off x="990" y="3519"/>
                <a:ext cx="69" cy="12"/>
              </a:xfrm>
              <a:prstGeom prst="rect">
                <a:avLst/>
              </a:prstGeom>
              <a:solidFill>
                <a:schemeClr val="bg2"/>
              </a:solidFill>
              <a:ln w="9525">
                <a:noFill/>
              </a:ln>
            </p:spPr>
            <p:txBody>
              <a:bodyPr/>
              <a:p>
                <a:endParaRPr lang="zh-CN" altLang="en-US"/>
              </a:p>
            </p:txBody>
          </p:sp>
          <p:sp>
            <p:nvSpPr>
              <p:cNvPr id="181296" name="矩形 181295"/>
              <p:cNvSpPr/>
              <p:nvPr userDrawn="1"/>
            </p:nvSpPr>
            <p:spPr>
              <a:xfrm rot="1788117">
                <a:off x="969" y="3544"/>
                <a:ext cx="69" cy="12"/>
              </a:xfrm>
              <a:prstGeom prst="rect">
                <a:avLst/>
              </a:prstGeom>
              <a:solidFill>
                <a:schemeClr val="bg2"/>
              </a:solidFill>
              <a:ln w="9525">
                <a:noFill/>
              </a:ln>
            </p:spPr>
            <p:txBody>
              <a:bodyPr/>
              <a:p>
                <a:endParaRPr lang="zh-CN" altLang="en-US"/>
              </a:p>
            </p:txBody>
          </p:sp>
          <p:sp>
            <p:nvSpPr>
              <p:cNvPr id="181297" name="矩形 181296"/>
              <p:cNvSpPr/>
              <p:nvPr userDrawn="1"/>
            </p:nvSpPr>
            <p:spPr>
              <a:xfrm rot="841630">
                <a:off x="1113" y="3355"/>
                <a:ext cx="75" cy="12"/>
              </a:xfrm>
              <a:prstGeom prst="rect">
                <a:avLst/>
              </a:prstGeom>
              <a:solidFill>
                <a:schemeClr val="bg2"/>
              </a:solidFill>
              <a:ln w="9525">
                <a:noFill/>
              </a:ln>
            </p:spPr>
            <p:txBody>
              <a:bodyPr/>
              <a:p>
                <a:endParaRPr lang="zh-CN" altLang="en-US"/>
              </a:p>
            </p:txBody>
          </p:sp>
          <p:sp>
            <p:nvSpPr>
              <p:cNvPr id="181298" name="矩形 181297"/>
              <p:cNvSpPr/>
              <p:nvPr userDrawn="1"/>
            </p:nvSpPr>
            <p:spPr>
              <a:xfrm rot="841630">
                <a:off x="1100" y="3378"/>
                <a:ext cx="69" cy="12"/>
              </a:xfrm>
              <a:prstGeom prst="rect">
                <a:avLst/>
              </a:prstGeom>
              <a:solidFill>
                <a:schemeClr val="bg2"/>
              </a:solidFill>
              <a:ln w="9525">
                <a:noFill/>
              </a:ln>
            </p:spPr>
            <p:txBody>
              <a:bodyPr/>
              <a:p>
                <a:endParaRPr lang="zh-CN" altLang="en-US"/>
              </a:p>
            </p:txBody>
          </p:sp>
          <p:sp>
            <p:nvSpPr>
              <p:cNvPr id="181299" name="矩形 181298"/>
              <p:cNvSpPr/>
              <p:nvPr userDrawn="1"/>
            </p:nvSpPr>
            <p:spPr>
              <a:xfrm rot="1308689">
                <a:off x="1086" y="3404"/>
                <a:ext cx="69" cy="12"/>
              </a:xfrm>
              <a:prstGeom prst="rect">
                <a:avLst/>
              </a:prstGeom>
              <a:solidFill>
                <a:schemeClr val="bg2"/>
              </a:solidFill>
              <a:ln w="9525">
                <a:noFill/>
              </a:ln>
            </p:spPr>
            <p:txBody>
              <a:bodyPr/>
              <a:p>
                <a:endParaRPr lang="zh-CN" altLang="en-US"/>
              </a:p>
            </p:txBody>
          </p:sp>
          <p:sp>
            <p:nvSpPr>
              <p:cNvPr id="181300" name="矩形 181299"/>
              <p:cNvSpPr/>
              <p:nvPr userDrawn="1"/>
            </p:nvSpPr>
            <p:spPr>
              <a:xfrm rot="1308689">
                <a:off x="1064" y="3425"/>
                <a:ext cx="69" cy="12"/>
              </a:xfrm>
              <a:prstGeom prst="rect">
                <a:avLst/>
              </a:prstGeom>
              <a:solidFill>
                <a:schemeClr val="bg2"/>
              </a:solidFill>
              <a:ln w="9525">
                <a:noFill/>
              </a:ln>
            </p:spPr>
            <p:txBody>
              <a:bodyPr/>
              <a:p>
                <a:endParaRPr lang="zh-CN" altLang="en-US"/>
              </a:p>
            </p:txBody>
          </p:sp>
          <p:sp>
            <p:nvSpPr>
              <p:cNvPr id="181301" name="矩形 181300"/>
              <p:cNvSpPr/>
              <p:nvPr userDrawn="1"/>
            </p:nvSpPr>
            <p:spPr>
              <a:xfrm rot="469913">
                <a:off x="1172" y="3225"/>
                <a:ext cx="81" cy="12"/>
              </a:xfrm>
              <a:prstGeom prst="rect">
                <a:avLst/>
              </a:prstGeom>
              <a:solidFill>
                <a:schemeClr val="bg2"/>
              </a:solidFill>
              <a:ln w="9525">
                <a:noFill/>
              </a:ln>
            </p:spPr>
            <p:txBody>
              <a:bodyPr/>
              <a:p>
                <a:endParaRPr lang="zh-CN" altLang="en-US"/>
              </a:p>
            </p:txBody>
          </p:sp>
          <p:sp>
            <p:nvSpPr>
              <p:cNvPr id="181302" name="矩形 181301"/>
              <p:cNvSpPr/>
              <p:nvPr userDrawn="1"/>
            </p:nvSpPr>
            <p:spPr>
              <a:xfrm rot="559869">
                <a:off x="1162" y="3250"/>
                <a:ext cx="81" cy="12"/>
              </a:xfrm>
              <a:prstGeom prst="rect">
                <a:avLst/>
              </a:prstGeom>
              <a:solidFill>
                <a:schemeClr val="bg2"/>
              </a:solidFill>
              <a:ln w="9525">
                <a:noFill/>
              </a:ln>
            </p:spPr>
            <p:txBody>
              <a:bodyPr/>
              <a:p>
                <a:endParaRPr lang="zh-CN" altLang="en-US"/>
              </a:p>
            </p:txBody>
          </p:sp>
          <p:sp>
            <p:nvSpPr>
              <p:cNvPr id="181303" name="矩形 181302"/>
              <p:cNvSpPr/>
              <p:nvPr userDrawn="1"/>
            </p:nvSpPr>
            <p:spPr>
              <a:xfrm rot="734079">
                <a:off x="1154" y="3276"/>
                <a:ext cx="81" cy="12"/>
              </a:xfrm>
              <a:prstGeom prst="rect">
                <a:avLst/>
              </a:prstGeom>
              <a:solidFill>
                <a:schemeClr val="bg2"/>
              </a:solidFill>
              <a:ln w="9525">
                <a:noFill/>
              </a:ln>
            </p:spPr>
            <p:txBody>
              <a:bodyPr/>
              <a:p>
                <a:endParaRPr lang="zh-CN" altLang="en-US"/>
              </a:p>
            </p:txBody>
          </p:sp>
          <p:sp>
            <p:nvSpPr>
              <p:cNvPr id="181304" name="矩形 181303"/>
              <p:cNvSpPr/>
              <p:nvPr userDrawn="1"/>
            </p:nvSpPr>
            <p:spPr>
              <a:xfrm rot="734079">
                <a:off x="1141" y="3304"/>
                <a:ext cx="75" cy="12"/>
              </a:xfrm>
              <a:prstGeom prst="rect">
                <a:avLst/>
              </a:prstGeom>
              <a:solidFill>
                <a:schemeClr val="bg2"/>
              </a:solidFill>
              <a:ln w="9525">
                <a:noFill/>
              </a:ln>
            </p:spPr>
            <p:txBody>
              <a:bodyPr/>
              <a:p>
                <a:endParaRPr lang="zh-CN" altLang="en-US"/>
              </a:p>
            </p:txBody>
          </p:sp>
          <p:sp>
            <p:nvSpPr>
              <p:cNvPr id="181305" name="矩形 181304"/>
              <p:cNvSpPr/>
              <p:nvPr userDrawn="1"/>
            </p:nvSpPr>
            <p:spPr>
              <a:xfrm rot="-293905">
                <a:off x="1211" y="3096"/>
                <a:ext cx="81" cy="12"/>
              </a:xfrm>
              <a:prstGeom prst="rect">
                <a:avLst/>
              </a:prstGeom>
              <a:solidFill>
                <a:schemeClr val="bg2"/>
              </a:solidFill>
              <a:ln w="9525">
                <a:noFill/>
              </a:ln>
            </p:spPr>
            <p:txBody>
              <a:bodyPr/>
              <a:p>
                <a:endParaRPr lang="zh-CN" altLang="en-US"/>
              </a:p>
            </p:txBody>
          </p:sp>
          <p:sp>
            <p:nvSpPr>
              <p:cNvPr id="181306" name="矩形 181305"/>
              <p:cNvSpPr/>
              <p:nvPr userDrawn="1"/>
            </p:nvSpPr>
            <p:spPr>
              <a:xfrm rot="-8">
                <a:off x="1201" y="3122"/>
                <a:ext cx="81" cy="12"/>
              </a:xfrm>
              <a:prstGeom prst="rect">
                <a:avLst/>
              </a:prstGeom>
              <a:solidFill>
                <a:schemeClr val="bg2"/>
              </a:solidFill>
              <a:ln w="9525">
                <a:noFill/>
              </a:ln>
            </p:spPr>
            <p:txBody>
              <a:bodyPr/>
              <a:p>
                <a:endParaRPr lang="zh-CN" altLang="en-US"/>
              </a:p>
            </p:txBody>
          </p:sp>
          <p:sp>
            <p:nvSpPr>
              <p:cNvPr id="181307" name="矩形 181306"/>
              <p:cNvSpPr/>
              <p:nvPr userDrawn="1"/>
            </p:nvSpPr>
            <p:spPr>
              <a:xfrm rot="-8">
                <a:off x="1200" y="3147"/>
                <a:ext cx="81" cy="12"/>
              </a:xfrm>
              <a:prstGeom prst="rect">
                <a:avLst/>
              </a:prstGeom>
              <a:solidFill>
                <a:schemeClr val="bg2"/>
              </a:solidFill>
              <a:ln w="9525">
                <a:noFill/>
              </a:ln>
            </p:spPr>
            <p:txBody>
              <a:bodyPr/>
              <a:p>
                <a:endParaRPr lang="zh-CN" altLang="en-US"/>
              </a:p>
            </p:txBody>
          </p:sp>
          <p:sp>
            <p:nvSpPr>
              <p:cNvPr id="181308" name="矩形 181307"/>
              <p:cNvSpPr/>
              <p:nvPr userDrawn="1"/>
            </p:nvSpPr>
            <p:spPr>
              <a:xfrm rot="214188">
                <a:off x="1189" y="3173"/>
                <a:ext cx="81" cy="12"/>
              </a:xfrm>
              <a:prstGeom prst="rect">
                <a:avLst/>
              </a:prstGeom>
              <a:solidFill>
                <a:schemeClr val="bg2"/>
              </a:solidFill>
              <a:ln w="9525">
                <a:noFill/>
              </a:ln>
            </p:spPr>
            <p:txBody>
              <a:bodyPr/>
              <a:p>
                <a:endParaRPr lang="zh-CN" altLang="en-US"/>
              </a:p>
            </p:txBody>
          </p:sp>
          <p:sp>
            <p:nvSpPr>
              <p:cNvPr id="181309" name="矩形 181308"/>
              <p:cNvSpPr/>
              <p:nvPr userDrawn="1"/>
            </p:nvSpPr>
            <p:spPr>
              <a:xfrm rot="-682388">
                <a:off x="1219" y="2965"/>
                <a:ext cx="86" cy="12"/>
              </a:xfrm>
              <a:prstGeom prst="rect">
                <a:avLst/>
              </a:prstGeom>
              <a:solidFill>
                <a:schemeClr val="bg2"/>
              </a:solidFill>
              <a:ln w="9525">
                <a:noFill/>
              </a:ln>
            </p:spPr>
            <p:txBody>
              <a:bodyPr/>
              <a:p>
                <a:endParaRPr lang="zh-CN" altLang="en-US"/>
              </a:p>
            </p:txBody>
          </p:sp>
          <p:sp>
            <p:nvSpPr>
              <p:cNvPr id="181310" name="矩形 181309"/>
              <p:cNvSpPr/>
              <p:nvPr userDrawn="1"/>
            </p:nvSpPr>
            <p:spPr>
              <a:xfrm rot="-480400">
                <a:off x="1220" y="2991"/>
                <a:ext cx="86" cy="12"/>
              </a:xfrm>
              <a:prstGeom prst="rect">
                <a:avLst/>
              </a:prstGeom>
              <a:solidFill>
                <a:schemeClr val="bg2"/>
              </a:solidFill>
              <a:ln w="9525">
                <a:noFill/>
              </a:ln>
            </p:spPr>
            <p:txBody>
              <a:bodyPr/>
              <a:p>
                <a:endParaRPr lang="zh-CN" altLang="en-US"/>
              </a:p>
            </p:txBody>
          </p:sp>
          <p:sp>
            <p:nvSpPr>
              <p:cNvPr id="181311" name="矩形 181310"/>
              <p:cNvSpPr/>
              <p:nvPr userDrawn="1"/>
            </p:nvSpPr>
            <p:spPr>
              <a:xfrm rot="-480400">
                <a:off x="1220" y="3015"/>
                <a:ext cx="86" cy="12"/>
              </a:xfrm>
              <a:prstGeom prst="rect">
                <a:avLst/>
              </a:prstGeom>
              <a:solidFill>
                <a:schemeClr val="bg2"/>
              </a:solidFill>
              <a:ln w="9525">
                <a:noFill/>
              </a:ln>
            </p:spPr>
            <p:txBody>
              <a:bodyPr/>
              <a:p>
                <a:endParaRPr lang="zh-CN" altLang="en-US"/>
              </a:p>
            </p:txBody>
          </p:sp>
          <p:sp>
            <p:nvSpPr>
              <p:cNvPr id="181312" name="矩形 181311"/>
              <p:cNvSpPr/>
              <p:nvPr userDrawn="1"/>
            </p:nvSpPr>
            <p:spPr>
              <a:xfrm rot="-270546">
                <a:off x="1219" y="3041"/>
                <a:ext cx="81" cy="12"/>
              </a:xfrm>
              <a:prstGeom prst="rect">
                <a:avLst/>
              </a:prstGeom>
              <a:solidFill>
                <a:schemeClr val="bg2"/>
              </a:solidFill>
              <a:ln w="9525">
                <a:noFill/>
              </a:ln>
            </p:spPr>
            <p:txBody>
              <a:bodyPr/>
              <a:p>
                <a:endParaRPr lang="zh-CN" altLang="en-US"/>
              </a:p>
            </p:txBody>
          </p:sp>
          <p:sp>
            <p:nvSpPr>
              <p:cNvPr id="181313" name="矩形 181312"/>
              <p:cNvSpPr/>
              <p:nvPr userDrawn="1"/>
            </p:nvSpPr>
            <p:spPr>
              <a:xfrm rot="-1132286">
                <a:off x="1207" y="2843"/>
                <a:ext cx="86" cy="12"/>
              </a:xfrm>
              <a:prstGeom prst="rect">
                <a:avLst/>
              </a:prstGeom>
              <a:solidFill>
                <a:schemeClr val="bg2"/>
              </a:solidFill>
              <a:ln w="9525">
                <a:noFill/>
              </a:ln>
            </p:spPr>
            <p:txBody>
              <a:bodyPr/>
              <a:p>
                <a:endParaRPr lang="zh-CN" altLang="en-US"/>
              </a:p>
            </p:txBody>
          </p:sp>
          <p:sp>
            <p:nvSpPr>
              <p:cNvPr id="181314" name="矩形 181313"/>
              <p:cNvSpPr/>
              <p:nvPr userDrawn="1"/>
            </p:nvSpPr>
            <p:spPr>
              <a:xfrm rot="-969272">
                <a:off x="1213" y="2864"/>
                <a:ext cx="86" cy="12"/>
              </a:xfrm>
              <a:prstGeom prst="rect">
                <a:avLst/>
              </a:prstGeom>
              <a:solidFill>
                <a:schemeClr val="bg2"/>
              </a:solidFill>
              <a:ln w="9525">
                <a:noFill/>
              </a:ln>
            </p:spPr>
            <p:txBody>
              <a:bodyPr/>
              <a:p>
                <a:endParaRPr lang="zh-CN" altLang="en-US"/>
              </a:p>
            </p:txBody>
          </p:sp>
          <p:sp>
            <p:nvSpPr>
              <p:cNvPr id="181315" name="矩形 181314"/>
              <p:cNvSpPr/>
              <p:nvPr userDrawn="1"/>
            </p:nvSpPr>
            <p:spPr>
              <a:xfrm rot="-969272">
                <a:off x="1216" y="2888"/>
                <a:ext cx="86" cy="12"/>
              </a:xfrm>
              <a:prstGeom prst="rect">
                <a:avLst/>
              </a:prstGeom>
              <a:solidFill>
                <a:schemeClr val="bg2"/>
              </a:solidFill>
              <a:ln w="9525">
                <a:noFill/>
              </a:ln>
            </p:spPr>
            <p:txBody>
              <a:bodyPr/>
              <a:p>
                <a:endParaRPr lang="zh-CN" altLang="en-US"/>
              </a:p>
            </p:txBody>
          </p:sp>
          <p:sp>
            <p:nvSpPr>
              <p:cNvPr id="181316" name="矩形 181315"/>
              <p:cNvSpPr/>
              <p:nvPr userDrawn="1"/>
            </p:nvSpPr>
            <p:spPr>
              <a:xfrm rot="-806259">
                <a:off x="1219" y="2915"/>
                <a:ext cx="86" cy="12"/>
              </a:xfrm>
              <a:prstGeom prst="rect">
                <a:avLst/>
              </a:prstGeom>
              <a:solidFill>
                <a:schemeClr val="bg2"/>
              </a:solidFill>
              <a:ln w="9525">
                <a:noFill/>
              </a:ln>
            </p:spPr>
            <p:txBody>
              <a:bodyPr/>
              <a:p>
                <a:endParaRPr lang="zh-CN" altLang="en-US"/>
              </a:p>
            </p:txBody>
          </p:sp>
          <p:sp>
            <p:nvSpPr>
              <p:cNvPr id="181317" name="矩形 181316"/>
              <p:cNvSpPr/>
              <p:nvPr userDrawn="1"/>
            </p:nvSpPr>
            <p:spPr>
              <a:xfrm rot="-1543941">
                <a:off x="1165" y="2727"/>
                <a:ext cx="86" cy="12"/>
              </a:xfrm>
              <a:prstGeom prst="rect">
                <a:avLst/>
              </a:prstGeom>
              <a:solidFill>
                <a:schemeClr val="bg2"/>
              </a:solidFill>
              <a:ln w="9525">
                <a:noFill/>
              </a:ln>
            </p:spPr>
            <p:txBody>
              <a:bodyPr/>
              <a:p>
                <a:endParaRPr lang="zh-CN" altLang="en-US"/>
              </a:p>
            </p:txBody>
          </p:sp>
          <p:sp>
            <p:nvSpPr>
              <p:cNvPr id="181318" name="矩形 181317"/>
              <p:cNvSpPr/>
              <p:nvPr userDrawn="1"/>
            </p:nvSpPr>
            <p:spPr>
              <a:xfrm rot="-1341953">
                <a:off x="1176" y="2752"/>
                <a:ext cx="86" cy="12"/>
              </a:xfrm>
              <a:prstGeom prst="rect">
                <a:avLst/>
              </a:prstGeom>
              <a:solidFill>
                <a:schemeClr val="bg2"/>
              </a:solidFill>
              <a:ln w="9525">
                <a:noFill/>
              </a:ln>
            </p:spPr>
            <p:txBody>
              <a:bodyPr/>
              <a:p>
                <a:endParaRPr lang="zh-CN" altLang="en-US"/>
              </a:p>
            </p:txBody>
          </p:sp>
          <p:sp>
            <p:nvSpPr>
              <p:cNvPr id="181319" name="矩形 181318"/>
              <p:cNvSpPr/>
              <p:nvPr userDrawn="1"/>
            </p:nvSpPr>
            <p:spPr>
              <a:xfrm rot="-1341953">
                <a:off x="1184" y="2775"/>
                <a:ext cx="86" cy="12"/>
              </a:xfrm>
              <a:prstGeom prst="rect">
                <a:avLst/>
              </a:prstGeom>
              <a:solidFill>
                <a:schemeClr val="bg2"/>
              </a:solidFill>
              <a:ln w="9525">
                <a:noFill/>
              </a:ln>
            </p:spPr>
            <p:txBody>
              <a:bodyPr/>
              <a:p>
                <a:endParaRPr lang="zh-CN" altLang="en-US"/>
              </a:p>
            </p:txBody>
          </p:sp>
          <p:sp>
            <p:nvSpPr>
              <p:cNvPr id="181320" name="矩形 181319"/>
              <p:cNvSpPr/>
              <p:nvPr userDrawn="1"/>
            </p:nvSpPr>
            <p:spPr>
              <a:xfrm rot="-1341953">
                <a:off x="1194" y="2795"/>
                <a:ext cx="86" cy="12"/>
              </a:xfrm>
              <a:prstGeom prst="rect">
                <a:avLst/>
              </a:prstGeom>
              <a:solidFill>
                <a:schemeClr val="bg2"/>
              </a:solidFill>
              <a:ln w="9525">
                <a:noFill/>
              </a:ln>
            </p:spPr>
            <p:txBody>
              <a:bodyPr/>
              <a:p>
                <a:endParaRPr lang="zh-CN" altLang="en-US"/>
              </a:p>
            </p:txBody>
          </p:sp>
          <p:sp>
            <p:nvSpPr>
              <p:cNvPr id="181321" name="矩形 181320"/>
              <p:cNvSpPr/>
              <p:nvPr userDrawn="1"/>
            </p:nvSpPr>
            <p:spPr>
              <a:xfrm rot="-1928746">
                <a:off x="1101" y="2628"/>
                <a:ext cx="86" cy="12"/>
              </a:xfrm>
              <a:prstGeom prst="rect">
                <a:avLst/>
              </a:prstGeom>
              <a:solidFill>
                <a:schemeClr val="bg2"/>
              </a:solidFill>
              <a:ln w="9525">
                <a:noFill/>
              </a:ln>
            </p:spPr>
            <p:txBody>
              <a:bodyPr/>
              <a:p>
                <a:endParaRPr lang="zh-CN" altLang="en-US"/>
              </a:p>
            </p:txBody>
          </p:sp>
          <p:sp>
            <p:nvSpPr>
              <p:cNvPr id="181322" name="矩形 181321"/>
              <p:cNvSpPr/>
              <p:nvPr userDrawn="1"/>
            </p:nvSpPr>
            <p:spPr>
              <a:xfrm rot="-1844175">
                <a:off x="1114" y="2645"/>
                <a:ext cx="86" cy="12"/>
              </a:xfrm>
              <a:prstGeom prst="rect">
                <a:avLst/>
              </a:prstGeom>
              <a:solidFill>
                <a:schemeClr val="bg2"/>
              </a:solidFill>
              <a:ln w="9525">
                <a:noFill/>
              </a:ln>
            </p:spPr>
            <p:txBody>
              <a:bodyPr/>
              <a:p>
                <a:endParaRPr lang="zh-CN" altLang="en-US"/>
              </a:p>
            </p:txBody>
          </p:sp>
          <p:sp>
            <p:nvSpPr>
              <p:cNvPr id="181323" name="矩形 181322"/>
              <p:cNvSpPr/>
              <p:nvPr userDrawn="1"/>
            </p:nvSpPr>
            <p:spPr>
              <a:xfrm rot="-1752383">
                <a:off x="1129" y="2667"/>
                <a:ext cx="86" cy="12"/>
              </a:xfrm>
              <a:prstGeom prst="rect">
                <a:avLst/>
              </a:prstGeom>
              <a:solidFill>
                <a:schemeClr val="bg2"/>
              </a:solidFill>
              <a:ln w="9525">
                <a:noFill/>
              </a:ln>
            </p:spPr>
            <p:txBody>
              <a:bodyPr/>
              <a:p>
                <a:endParaRPr lang="zh-CN" altLang="en-US"/>
              </a:p>
            </p:txBody>
          </p:sp>
          <p:sp>
            <p:nvSpPr>
              <p:cNvPr id="181324" name="矩形 181323"/>
              <p:cNvSpPr/>
              <p:nvPr userDrawn="1"/>
            </p:nvSpPr>
            <p:spPr>
              <a:xfrm rot="-1752383">
                <a:off x="1142" y="2684"/>
                <a:ext cx="86" cy="12"/>
              </a:xfrm>
              <a:prstGeom prst="rect">
                <a:avLst/>
              </a:prstGeom>
              <a:solidFill>
                <a:schemeClr val="bg2"/>
              </a:solidFill>
              <a:ln w="9525">
                <a:noFill/>
              </a:ln>
            </p:spPr>
            <p:txBody>
              <a:bodyPr/>
              <a:p>
                <a:endParaRPr lang="zh-CN" altLang="en-US"/>
              </a:p>
            </p:txBody>
          </p:sp>
          <p:sp>
            <p:nvSpPr>
              <p:cNvPr id="181325" name="矩形 181324"/>
              <p:cNvSpPr/>
              <p:nvPr userDrawn="1"/>
            </p:nvSpPr>
            <p:spPr>
              <a:xfrm rot="-2466736">
                <a:off x="1014" y="2538"/>
                <a:ext cx="86" cy="12"/>
              </a:xfrm>
              <a:prstGeom prst="rect">
                <a:avLst/>
              </a:prstGeom>
              <a:solidFill>
                <a:schemeClr val="bg2"/>
              </a:solidFill>
              <a:ln w="9525">
                <a:noFill/>
              </a:ln>
            </p:spPr>
            <p:txBody>
              <a:bodyPr/>
              <a:p>
                <a:endParaRPr lang="zh-CN" altLang="en-US"/>
              </a:p>
            </p:txBody>
          </p:sp>
          <p:sp>
            <p:nvSpPr>
              <p:cNvPr id="181326" name="矩形 181325"/>
              <p:cNvSpPr/>
              <p:nvPr userDrawn="1"/>
            </p:nvSpPr>
            <p:spPr>
              <a:xfrm rot="-2466736">
                <a:off x="1035" y="2557"/>
                <a:ext cx="86" cy="12"/>
              </a:xfrm>
              <a:prstGeom prst="rect">
                <a:avLst/>
              </a:prstGeom>
              <a:solidFill>
                <a:schemeClr val="bg2"/>
              </a:solidFill>
              <a:ln w="9525">
                <a:noFill/>
              </a:ln>
            </p:spPr>
            <p:txBody>
              <a:bodyPr/>
              <a:p>
                <a:endParaRPr lang="zh-CN" altLang="en-US"/>
              </a:p>
            </p:txBody>
          </p:sp>
          <p:sp>
            <p:nvSpPr>
              <p:cNvPr id="181327" name="矩形 181326"/>
              <p:cNvSpPr/>
              <p:nvPr userDrawn="1"/>
            </p:nvSpPr>
            <p:spPr>
              <a:xfrm rot="-2466736">
                <a:off x="1050" y="2574"/>
                <a:ext cx="86" cy="12"/>
              </a:xfrm>
              <a:prstGeom prst="rect">
                <a:avLst/>
              </a:prstGeom>
              <a:solidFill>
                <a:schemeClr val="bg2"/>
              </a:solidFill>
              <a:ln w="9525">
                <a:noFill/>
              </a:ln>
            </p:spPr>
            <p:txBody>
              <a:bodyPr/>
              <a:p>
                <a:endParaRPr lang="zh-CN" altLang="en-US"/>
              </a:p>
            </p:txBody>
          </p:sp>
          <p:sp>
            <p:nvSpPr>
              <p:cNvPr id="181328" name="矩形 181327"/>
              <p:cNvSpPr/>
              <p:nvPr userDrawn="1"/>
            </p:nvSpPr>
            <p:spPr>
              <a:xfrm rot="-2342866">
                <a:off x="1068" y="2590"/>
                <a:ext cx="86" cy="12"/>
              </a:xfrm>
              <a:prstGeom prst="rect">
                <a:avLst/>
              </a:prstGeom>
              <a:solidFill>
                <a:schemeClr val="bg2"/>
              </a:solidFill>
              <a:ln w="9525">
                <a:noFill/>
              </a:ln>
            </p:spPr>
            <p:txBody>
              <a:bodyPr/>
              <a:p>
                <a:endParaRPr lang="zh-CN" altLang="en-US"/>
              </a:p>
            </p:txBody>
          </p:sp>
          <p:sp>
            <p:nvSpPr>
              <p:cNvPr id="181329" name="任意多边形 181328"/>
              <p:cNvSpPr/>
              <p:nvPr userDrawn="1"/>
            </p:nvSpPr>
            <p:spPr>
              <a:xfrm>
                <a:off x="486" y="2563"/>
                <a:ext cx="180" cy="151"/>
              </a:xfrm>
              <a:custGeom>
                <a:avLst/>
                <a:gdLst/>
                <a:ahLst/>
                <a:cxnLst/>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ln>
            </p:spPr>
            <p:txBody>
              <a:bodyPr/>
              <a:p>
                <a:endParaRPr lang="zh-CN" altLang="en-US"/>
              </a:p>
            </p:txBody>
          </p:sp>
          <p:sp>
            <p:nvSpPr>
              <p:cNvPr id="181330" name="矩形 181329"/>
              <p:cNvSpPr/>
              <p:nvPr userDrawn="1"/>
            </p:nvSpPr>
            <p:spPr>
              <a:xfrm rot="6575641">
                <a:off x="-217" y="3138"/>
                <a:ext cx="1226" cy="12"/>
              </a:xfrm>
              <a:prstGeom prst="rect">
                <a:avLst/>
              </a:prstGeom>
              <a:solidFill>
                <a:schemeClr val="bg2"/>
              </a:solidFill>
              <a:ln w="9525">
                <a:noFill/>
              </a:ln>
            </p:spPr>
            <p:txBody>
              <a:bodyPr/>
              <a:p>
                <a:endParaRPr lang="zh-CN" altLang="en-US"/>
              </a:p>
            </p:txBody>
          </p:sp>
          <p:sp>
            <p:nvSpPr>
              <p:cNvPr id="181331" name="矩形 181330"/>
              <p:cNvSpPr/>
              <p:nvPr userDrawn="1"/>
            </p:nvSpPr>
            <p:spPr>
              <a:xfrm rot="238799">
                <a:off x="4" y="3146"/>
                <a:ext cx="1031" cy="12"/>
              </a:xfrm>
              <a:prstGeom prst="rect">
                <a:avLst/>
              </a:prstGeom>
              <a:solidFill>
                <a:schemeClr val="bg2"/>
              </a:solidFill>
              <a:ln w="9525">
                <a:noFill/>
              </a:ln>
            </p:spPr>
            <p:txBody>
              <a:bodyPr/>
              <a:p>
                <a:endParaRPr lang="zh-CN" altLang="en-US"/>
              </a:p>
            </p:txBody>
          </p:sp>
          <p:sp>
            <p:nvSpPr>
              <p:cNvPr id="181332" name="矩形 181331"/>
              <p:cNvSpPr/>
              <p:nvPr userDrawn="1"/>
            </p:nvSpPr>
            <p:spPr>
              <a:xfrm rot="-2957028">
                <a:off x="907" y="2472"/>
                <a:ext cx="81" cy="12"/>
              </a:xfrm>
              <a:prstGeom prst="rect">
                <a:avLst/>
              </a:prstGeom>
              <a:solidFill>
                <a:schemeClr val="bg2"/>
              </a:solidFill>
              <a:ln w="9525">
                <a:noFill/>
              </a:ln>
            </p:spPr>
            <p:txBody>
              <a:bodyPr/>
              <a:p>
                <a:endParaRPr lang="zh-CN" altLang="en-US"/>
              </a:p>
            </p:txBody>
          </p:sp>
          <p:sp>
            <p:nvSpPr>
              <p:cNvPr id="181333" name="矩形 181332"/>
              <p:cNvSpPr/>
              <p:nvPr userDrawn="1"/>
            </p:nvSpPr>
            <p:spPr>
              <a:xfrm rot="-2957028">
                <a:off x="930" y="2485"/>
                <a:ext cx="81" cy="12"/>
              </a:xfrm>
              <a:prstGeom prst="rect">
                <a:avLst/>
              </a:prstGeom>
              <a:solidFill>
                <a:schemeClr val="bg2"/>
              </a:solidFill>
              <a:ln w="9525">
                <a:noFill/>
              </a:ln>
            </p:spPr>
            <p:txBody>
              <a:bodyPr/>
              <a:p>
                <a:endParaRPr lang="zh-CN" altLang="en-US"/>
              </a:p>
            </p:txBody>
          </p:sp>
          <p:sp>
            <p:nvSpPr>
              <p:cNvPr id="181334" name="矩形 181333"/>
              <p:cNvSpPr/>
              <p:nvPr userDrawn="1"/>
            </p:nvSpPr>
            <p:spPr>
              <a:xfrm rot="-2957028">
                <a:off x="954" y="2497"/>
                <a:ext cx="86" cy="12"/>
              </a:xfrm>
              <a:prstGeom prst="rect">
                <a:avLst/>
              </a:prstGeom>
              <a:solidFill>
                <a:schemeClr val="bg2"/>
              </a:solidFill>
              <a:ln w="9525">
                <a:noFill/>
              </a:ln>
            </p:spPr>
            <p:txBody>
              <a:bodyPr/>
              <a:p>
                <a:endParaRPr lang="zh-CN" altLang="en-US"/>
              </a:p>
            </p:txBody>
          </p:sp>
          <p:sp>
            <p:nvSpPr>
              <p:cNvPr id="181335" name="矩形 181334"/>
              <p:cNvSpPr/>
              <p:nvPr userDrawn="1"/>
            </p:nvSpPr>
            <p:spPr>
              <a:xfrm rot="-2661033">
                <a:off x="974" y="2509"/>
                <a:ext cx="86" cy="12"/>
              </a:xfrm>
              <a:prstGeom prst="rect">
                <a:avLst/>
              </a:prstGeom>
              <a:solidFill>
                <a:schemeClr val="bg2"/>
              </a:solidFill>
              <a:ln w="9525">
                <a:noFill/>
              </a:ln>
            </p:spPr>
            <p:txBody>
              <a:bodyPr/>
              <a:p>
                <a:endParaRPr lang="zh-CN" altLang="en-US"/>
              </a:p>
            </p:txBody>
          </p:sp>
          <p:sp>
            <p:nvSpPr>
              <p:cNvPr id="181336" name="矩形 181335"/>
              <p:cNvSpPr/>
              <p:nvPr userDrawn="1"/>
            </p:nvSpPr>
            <p:spPr>
              <a:xfrm rot="-3638503">
                <a:off x="788" y="2425"/>
                <a:ext cx="75" cy="12"/>
              </a:xfrm>
              <a:prstGeom prst="rect">
                <a:avLst/>
              </a:prstGeom>
              <a:solidFill>
                <a:schemeClr val="bg2"/>
              </a:solidFill>
              <a:ln w="9525">
                <a:noFill/>
              </a:ln>
            </p:spPr>
            <p:txBody>
              <a:bodyPr/>
              <a:p>
                <a:endParaRPr lang="zh-CN" altLang="en-US"/>
              </a:p>
            </p:txBody>
          </p:sp>
          <p:sp>
            <p:nvSpPr>
              <p:cNvPr id="181337" name="矩形 181336"/>
              <p:cNvSpPr/>
              <p:nvPr userDrawn="1"/>
            </p:nvSpPr>
            <p:spPr>
              <a:xfrm rot="-3638503">
                <a:off x="815" y="2433"/>
                <a:ext cx="75" cy="12"/>
              </a:xfrm>
              <a:prstGeom prst="rect">
                <a:avLst/>
              </a:prstGeom>
              <a:solidFill>
                <a:schemeClr val="bg2"/>
              </a:solidFill>
              <a:ln w="9525">
                <a:noFill/>
              </a:ln>
            </p:spPr>
            <p:txBody>
              <a:bodyPr/>
              <a:p>
                <a:endParaRPr lang="zh-CN" altLang="en-US"/>
              </a:p>
            </p:txBody>
          </p:sp>
          <p:sp>
            <p:nvSpPr>
              <p:cNvPr id="181338" name="矩形 181337"/>
              <p:cNvSpPr/>
              <p:nvPr userDrawn="1"/>
            </p:nvSpPr>
            <p:spPr>
              <a:xfrm rot="-3514633">
                <a:off x="837" y="2440"/>
                <a:ext cx="81" cy="12"/>
              </a:xfrm>
              <a:prstGeom prst="rect">
                <a:avLst/>
              </a:prstGeom>
              <a:solidFill>
                <a:schemeClr val="bg2"/>
              </a:solidFill>
              <a:ln w="9525">
                <a:noFill/>
              </a:ln>
            </p:spPr>
            <p:txBody>
              <a:bodyPr/>
              <a:p>
                <a:endParaRPr lang="zh-CN" altLang="en-US"/>
              </a:p>
            </p:txBody>
          </p:sp>
          <p:sp>
            <p:nvSpPr>
              <p:cNvPr id="181339" name="矩形 181338"/>
              <p:cNvSpPr/>
              <p:nvPr userDrawn="1"/>
            </p:nvSpPr>
            <p:spPr>
              <a:xfrm rot="-3220799">
                <a:off x="862" y="2452"/>
                <a:ext cx="81" cy="12"/>
              </a:xfrm>
              <a:prstGeom prst="rect">
                <a:avLst/>
              </a:prstGeom>
              <a:solidFill>
                <a:schemeClr val="bg2"/>
              </a:solidFill>
              <a:ln w="9525">
                <a:noFill/>
              </a:ln>
            </p:spPr>
            <p:txBody>
              <a:bodyPr/>
              <a:p>
                <a:endParaRPr lang="zh-CN" altLang="en-US"/>
              </a:p>
            </p:txBody>
          </p:sp>
          <p:sp>
            <p:nvSpPr>
              <p:cNvPr id="181340" name="矩形 181339"/>
              <p:cNvSpPr/>
              <p:nvPr userDrawn="1"/>
            </p:nvSpPr>
            <p:spPr>
              <a:xfrm rot="-4338250">
                <a:off x="649" y="2395"/>
                <a:ext cx="75" cy="12"/>
              </a:xfrm>
              <a:prstGeom prst="rect">
                <a:avLst/>
              </a:prstGeom>
              <a:solidFill>
                <a:schemeClr val="bg2"/>
              </a:solidFill>
              <a:ln w="9525">
                <a:noFill/>
              </a:ln>
            </p:spPr>
            <p:txBody>
              <a:bodyPr/>
              <a:p>
                <a:endParaRPr lang="zh-CN" altLang="en-US"/>
              </a:p>
            </p:txBody>
          </p:sp>
          <p:sp>
            <p:nvSpPr>
              <p:cNvPr id="181341" name="矩形 181340"/>
              <p:cNvSpPr/>
              <p:nvPr userDrawn="1"/>
            </p:nvSpPr>
            <p:spPr>
              <a:xfrm rot="-4250359">
                <a:off x="677" y="2401"/>
                <a:ext cx="75" cy="12"/>
              </a:xfrm>
              <a:prstGeom prst="rect">
                <a:avLst/>
              </a:prstGeom>
              <a:solidFill>
                <a:schemeClr val="bg2"/>
              </a:solidFill>
              <a:ln w="9525">
                <a:noFill/>
              </a:ln>
            </p:spPr>
            <p:txBody>
              <a:bodyPr/>
              <a:p>
                <a:endParaRPr lang="zh-CN" altLang="en-US"/>
              </a:p>
            </p:txBody>
          </p:sp>
          <p:sp>
            <p:nvSpPr>
              <p:cNvPr id="181342" name="矩形 181341"/>
              <p:cNvSpPr/>
              <p:nvPr userDrawn="1"/>
            </p:nvSpPr>
            <p:spPr>
              <a:xfrm rot="-4250359">
                <a:off x="707" y="2406"/>
                <a:ext cx="75" cy="12"/>
              </a:xfrm>
              <a:prstGeom prst="rect">
                <a:avLst/>
              </a:prstGeom>
              <a:solidFill>
                <a:schemeClr val="bg2"/>
              </a:solidFill>
              <a:ln w="9525">
                <a:noFill/>
              </a:ln>
            </p:spPr>
            <p:txBody>
              <a:bodyPr/>
              <a:p>
                <a:endParaRPr lang="zh-CN" altLang="en-US"/>
              </a:p>
            </p:txBody>
          </p:sp>
          <p:sp>
            <p:nvSpPr>
              <p:cNvPr id="181343" name="矩形 181342"/>
              <p:cNvSpPr/>
              <p:nvPr userDrawn="1"/>
            </p:nvSpPr>
            <p:spPr>
              <a:xfrm rot="-3989246">
                <a:off x="737" y="2410"/>
                <a:ext cx="75" cy="12"/>
              </a:xfrm>
              <a:prstGeom prst="rect">
                <a:avLst/>
              </a:prstGeom>
              <a:solidFill>
                <a:schemeClr val="bg2"/>
              </a:solidFill>
              <a:ln w="9525">
                <a:noFill/>
              </a:ln>
            </p:spPr>
            <p:txBody>
              <a:bodyPr/>
              <a:p>
                <a:endParaRPr lang="zh-CN" altLang="en-US"/>
              </a:p>
            </p:txBody>
          </p:sp>
          <p:sp>
            <p:nvSpPr>
              <p:cNvPr id="181344" name="矩形 181343"/>
              <p:cNvSpPr/>
              <p:nvPr userDrawn="1"/>
            </p:nvSpPr>
            <p:spPr>
              <a:xfrm rot="-4862215">
                <a:off x="503" y="2394"/>
                <a:ext cx="69" cy="12"/>
              </a:xfrm>
              <a:prstGeom prst="rect">
                <a:avLst/>
              </a:prstGeom>
              <a:solidFill>
                <a:schemeClr val="bg2"/>
              </a:solidFill>
              <a:ln w="9525">
                <a:noFill/>
              </a:ln>
            </p:spPr>
            <p:txBody>
              <a:bodyPr/>
              <a:p>
                <a:endParaRPr lang="zh-CN" altLang="en-US"/>
              </a:p>
            </p:txBody>
          </p:sp>
          <p:sp>
            <p:nvSpPr>
              <p:cNvPr id="181345" name="矩形 181344"/>
              <p:cNvSpPr/>
              <p:nvPr userDrawn="1"/>
            </p:nvSpPr>
            <p:spPr>
              <a:xfrm rot="-4673370">
                <a:off x="533" y="2392"/>
                <a:ext cx="75" cy="12"/>
              </a:xfrm>
              <a:prstGeom prst="rect">
                <a:avLst/>
              </a:prstGeom>
              <a:solidFill>
                <a:schemeClr val="bg2"/>
              </a:solidFill>
              <a:ln w="9525">
                <a:noFill/>
              </a:ln>
            </p:spPr>
            <p:txBody>
              <a:bodyPr/>
              <a:p>
                <a:endParaRPr lang="zh-CN" altLang="en-US"/>
              </a:p>
            </p:txBody>
          </p:sp>
          <p:sp>
            <p:nvSpPr>
              <p:cNvPr id="181346" name="矩形 181345"/>
              <p:cNvSpPr/>
              <p:nvPr userDrawn="1"/>
            </p:nvSpPr>
            <p:spPr>
              <a:xfrm rot="-4646721">
                <a:off x="563" y="2389"/>
                <a:ext cx="75" cy="12"/>
              </a:xfrm>
              <a:prstGeom prst="rect">
                <a:avLst/>
              </a:prstGeom>
              <a:solidFill>
                <a:schemeClr val="bg2"/>
              </a:solidFill>
              <a:ln w="9525">
                <a:noFill/>
              </a:ln>
            </p:spPr>
            <p:txBody>
              <a:bodyPr/>
              <a:p>
                <a:endParaRPr lang="zh-CN" altLang="en-US"/>
              </a:p>
            </p:txBody>
          </p:sp>
          <p:sp>
            <p:nvSpPr>
              <p:cNvPr id="181347" name="矩形 181346"/>
              <p:cNvSpPr/>
              <p:nvPr userDrawn="1"/>
            </p:nvSpPr>
            <p:spPr>
              <a:xfrm rot="-4580623">
                <a:off x="594" y="2390"/>
                <a:ext cx="75" cy="12"/>
              </a:xfrm>
              <a:prstGeom prst="rect">
                <a:avLst/>
              </a:prstGeom>
              <a:solidFill>
                <a:schemeClr val="bg2"/>
              </a:solidFill>
              <a:ln w="9525">
                <a:noFill/>
              </a:ln>
            </p:spPr>
            <p:txBody>
              <a:bodyPr/>
              <a:p>
                <a:endParaRPr lang="zh-CN" altLang="en-US"/>
              </a:p>
            </p:txBody>
          </p:sp>
          <p:sp>
            <p:nvSpPr>
              <p:cNvPr id="181348" name="矩形 181347"/>
              <p:cNvSpPr/>
              <p:nvPr userDrawn="1"/>
            </p:nvSpPr>
            <p:spPr>
              <a:xfrm rot="-5195129">
                <a:off x="355" y="2413"/>
                <a:ext cx="69" cy="12"/>
              </a:xfrm>
              <a:prstGeom prst="rect">
                <a:avLst/>
              </a:prstGeom>
              <a:solidFill>
                <a:schemeClr val="bg2"/>
              </a:solidFill>
              <a:ln w="9525">
                <a:noFill/>
              </a:ln>
            </p:spPr>
            <p:txBody>
              <a:bodyPr/>
              <a:p>
                <a:endParaRPr lang="zh-CN" altLang="en-US"/>
              </a:p>
            </p:txBody>
          </p:sp>
          <p:sp>
            <p:nvSpPr>
              <p:cNvPr id="181349" name="矩形 181348"/>
              <p:cNvSpPr/>
              <p:nvPr userDrawn="1"/>
            </p:nvSpPr>
            <p:spPr>
              <a:xfrm rot="-5360484">
                <a:off x="385" y="2408"/>
                <a:ext cx="69" cy="12"/>
              </a:xfrm>
              <a:prstGeom prst="rect">
                <a:avLst/>
              </a:prstGeom>
              <a:solidFill>
                <a:schemeClr val="bg2"/>
              </a:solidFill>
              <a:ln w="9525">
                <a:noFill/>
              </a:ln>
            </p:spPr>
            <p:txBody>
              <a:bodyPr/>
              <a:p>
                <a:endParaRPr lang="zh-CN" altLang="en-US"/>
              </a:p>
            </p:txBody>
          </p:sp>
          <p:sp>
            <p:nvSpPr>
              <p:cNvPr id="181350" name="矩形 181349"/>
              <p:cNvSpPr/>
              <p:nvPr userDrawn="1"/>
            </p:nvSpPr>
            <p:spPr>
              <a:xfrm rot="-5288939">
                <a:off x="418" y="2404"/>
                <a:ext cx="69" cy="12"/>
              </a:xfrm>
              <a:prstGeom prst="rect">
                <a:avLst/>
              </a:prstGeom>
              <a:solidFill>
                <a:schemeClr val="bg2"/>
              </a:solidFill>
              <a:ln w="9525">
                <a:noFill/>
              </a:ln>
            </p:spPr>
            <p:txBody>
              <a:bodyPr/>
              <a:p>
                <a:endParaRPr lang="zh-CN" altLang="en-US"/>
              </a:p>
            </p:txBody>
          </p:sp>
          <p:sp>
            <p:nvSpPr>
              <p:cNvPr id="181351" name="矩形 181350"/>
              <p:cNvSpPr/>
              <p:nvPr userDrawn="1"/>
            </p:nvSpPr>
            <p:spPr>
              <a:xfrm rot="-5164854">
                <a:off x="449" y="2399"/>
                <a:ext cx="69" cy="12"/>
              </a:xfrm>
              <a:prstGeom prst="rect">
                <a:avLst/>
              </a:prstGeom>
              <a:solidFill>
                <a:schemeClr val="bg2"/>
              </a:solidFill>
              <a:ln w="9525">
                <a:noFill/>
              </a:ln>
            </p:spPr>
            <p:txBody>
              <a:bodyPr/>
              <a:p>
                <a:endParaRPr lang="zh-CN" altLang="en-US"/>
              </a:p>
            </p:txBody>
          </p:sp>
          <p:sp>
            <p:nvSpPr>
              <p:cNvPr id="181352" name="矩形 181351"/>
              <p:cNvSpPr/>
              <p:nvPr userDrawn="1"/>
            </p:nvSpPr>
            <p:spPr>
              <a:xfrm rot="-6132163">
                <a:off x="206" y="2457"/>
                <a:ext cx="63" cy="12"/>
              </a:xfrm>
              <a:prstGeom prst="rect">
                <a:avLst/>
              </a:prstGeom>
              <a:solidFill>
                <a:schemeClr val="bg2"/>
              </a:solidFill>
              <a:ln w="9525">
                <a:noFill/>
              </a:ln>
            </p:spPr>
            <p:txBody>
              <a:bodyPr/>
              <a:p>
                <a:endParaRPr lang="zh-CN" altLang="en-US"/>
              </a:p>
            </p:txBody>
          </p:sp>
          <p:sp>
            <p:nvSpPr>
              <p:cNvPr id="181353" name="矩形 181352"/>
              <p:cNvSpPr/>
              <p:nvPr userDrawn="1"/>
            </p:nvSpPr>
            <p:spPr>
              <a:xfrm rot="-6220433">
                <a:off x="237" y="2447"/>
                <a:ext cx="63" cy="12"/>
              </a:xfrm>
              <a:prstGeom prst="rect">
                <a:avLst/>
              </a:prstGeom>
              <a:solidFill>
                <a:schemeClr val="bg2"/>
              </a:solidFill>
              <a:ln w="9525">
                <a:noFill/>
              </a:ln>
            </p:spPr>
            <p:txBody>
              <a:bodyPr/>
              <a:p>
                <a:endParaRPr lang="zh-CN" altLang="en-US"/>
              </a:p>
            </p:txBody>
          </p:sp>
          <p:sp>
            <p:nvSpPr>
              <p:cNvPr id="181354" name="矩形 181353"/>
              <p:cNvSpPr/>
              <p:nvPr userDrawn="1"/>
            </p:nvSpPr>
            <p:spPr>
              <a:xfrm rot="-6110943">
                <a:off x="266" y="2437"/>
                <a:ext cx="63" cy="12"/>
              </a:xfrm>
              <a:prstGeom prst="rect">
                <a:avLst/>
              </a:prstGeom>
              <a:solidFill>
                <a:schemeClr val="bg2"/>
              </a:solidFill>
              <a:ln w="9525">
                <a:noFill/>
              </a:ln>
            </p:spPr>
            <p:txBody>
              <a:bodyPr/>
              <a:p>
                <a:endParaRPr lang="zh-CN" altLang="en-US"/>
              </a:p>
            </p:txBody>
          </p:sp>
          <p:sp>
            <p:nvSpPr>
              <p:cNvPr id="181355" name="矩形 181354"/>
              <p:cNvSpPr/>
              <p:nvPr userDrawn="1"/>
            </p:nvSpPr>
            <p:spPr>
              <a:xfrm rot="-5919570">
                <a:off x="292" y="2426"/>
                <a:ext cx="69" cy="12"/>
              </a:xfrm>
              <a:prstGeom prst="rect">
                <a:avLst/>
              </a:prstGeom>
              <a:solidFill>
                <a:schemeClr val="bg2"/>
              </a:solidFill>
              <a:ln w="9525">
                <a:noFill/>
              </a:ln>
            </p:spPr>
            <p:txBody>
              <a:bodyPr/>
              <a:p>
                <a:endParaRPr lang="zh-CN" altLang="en-US"/>
              </a:p>
            </p:txBody>
          </p:sp>
          <p:sp>
            <p:nvSpPr>
              <p:cNvPr id="181356" name="矩形 181355"/>
              <p:cNvSpPr/>
              <p:nvPr userDrawn="1"/>
            </p:nvSpPr>
            <p:spPr>
              <a:xfrm rot="-7376291">
                <a:off x="5" y="2548"/>
                <a:ext cx="63" cy="12"/>
              </a:xfrm>
              <a:prstGeom prst="rect">
                <a:avLst/>
              </a:prstGeom>
              <a:solidFill>
                <a:schemeClr val="bg2"/>
              </a:solidFill>
              <a:ln w="9525">
                <a:noFill/>
              </a:ln>
            </p:spPr>
            <p:txBody>
              <a:bodyPr/>
              <a:p>
                <a:endParaRPr lang="zh-CN" altLang="en-US"/>
              </a:p>
            </p:txBody>
          </p:sp>
          <p:sp>
            <p:nvSpPr>
              <p:cNvPr id="181357" name="矩形 181356"/>
              <p:cNvSpPr/>
              <p:nvPr userDrawn="1"/>
            </p:nvSpPr>
            <p:spPr>
              <a:xfrm rot="-7168347">
                <a:off x="64" y="2516"/>
                <a:ext cx="63" cy="12"/>
              </a:xfrm>
              <a:prstGeom prst="rect">
                <a:avLst/>
              </a:prstGeom>
              <a:solidFill>
                <a:schemeClr val="bg2"/>
              </a:solidFill>
              <a:ln w="9525">
                <a:noFill/>
              </a:ln>
            </p:spPr>
            <p:txBody>
              <a:bodyPr/>
              <a:p>
                <a:endParaRPr lang="zh-CN" altLang="en-US"/>
              </a:p>
            </p:txBody>
          </p:sp>
          <p:sp>
            <p:nvSpPr>
              <p:cNvPr id="181358" name="矩形 181357"/>
              <p:cNvSpPr/>
              <p:nvPr userDrawn="1"/>
            </p:nvSpPr>
            <p:spPr>
              <a:xfrm rot="-6802416">
                <a:off x="92" y="2501"/>
                <a:ext cx="63" cy="12"/>
              </a:xfrm>
              <a:prstGeom prst="rect">
                <a:avLst/>
              </a:prstGeom>
              <a:solidFill>
                <a:schemeClr val="bg2"/>
              </a:solidFill>
              <a:ln w="9525">
                <a:noFill/>
              </a:ln>
            </p:spPr>
            <p:txBody>
              <a:bodyPr/>
              <a:p>
                <a:endParaRPr lang="zh-CN" altLang="en-US"/>
              </a:p>
            </p:txBody>
          </p:sp>
          <p:sp>
            <p:nvSpPr>
              <p:cNvPr id="181359" name="矩形 181358"/>
              <p:cNvSpPr/>
              <p:nvPr userDrawn="1"/>
            </p:nvSpPr>
            <p:spPr>
              <a:xfrm rot="-6802416">
                <a:off x="119" y="2491"/>
                <a:ext cx="63" cy="12"/>
              </a:xfrm>
              <a:prstGeom prst="rect">
                <a:avLst/>
              </a:prstGeom>
              <a:solidFill>
                <a:schemeClr val="bg2"/>
              </a:solidFill>
              <a:ln w="9525">
                <a:noFill/>
              </a:ln>
            </p:spPr>
            <p:txBody>
              <a:bodyPr/>
              <a:p>
                <a:endParaRPr lang="zh-CN" altLang="en-US"/>
              </a:p>
            </p:txBody>
          </p:sp>
          <p:sp>
            <p:nvSpPr>
              <p:cNvPr id="181360" name="矩形 181359"/>
              <p:cNvSpPr/>
              <p:nvPr userDrawn="1"/>
            </p:nvSpPr>
            <p:spPr>
              <a:xfrm rot="-6457704">
                <a:off x="150" y="2477"/>
                <a:ext cx="63" cy="12"/>
              </a:xfrm>
              <a:prstGeom prst="rect">
                <a:avLst/>
              </a:prstGeom>
              <a:solidFill>
                <a:schemeClr val="bg2"/>
              </a:solidFill>
              <a:ln w="9525">
                <a:noFill/>
              </a:ln>
            </p:spPr>
            <p:txBody>
              <a:bodyPr/>
              <a:p>
                <a:endParaRPr lang="zh-CN" altLang="en-US"/>
              </a:p>
            </p:txBody>
          </p:sp>
          <p:sp>
            <p:nvSpPr>
              <p:cNvPr id="181361" name="矩形 181360"/>
              <p:cNvSpPr/>
              <p:nvPr userDrawn="1"/>
            </p:nvSpPr>
            <p:spPr>
              <a:xfrm rot="-1876771">
                <a:off x="0" y="3363"/>
                <a:ext cx="75" cy="12"/>
              </a:xfrm>
              <a:prstGeom prst="rect">
                <a:avLst/>
              </a:prstGeom>
              <a:solidFill>
                <a:schemeClr val="bg2"/>
              </a:solidFill>
              <a:ln w="9525">
                <a:noFill/>
              </a:ln>
            </p:spPr>
            <p:txBody>
              <a:bodyPr/>
              <a:p>
                <a:endParaRPr lang="zh-CN" altLang="en-US"/>
              </a:p>
            </p:txBody>
          </p:sp>
          <p:sp>
            <p:nvSpPr>
              <p:cNvPr id="181362" name="矩形 181361"/>
              <p:cNvSpPr/>
              <p:nvPr userDrawn="1"/>
            </p:nvSpPr>
            <p:spPr>
              <a:xfrm rot="3283992">
                <a:off x="511" y="3478"/>
                <a:ext cx="242" cy="12"/>
              </a:xfrm>
              <a:prstGeom prst="rect">
                <a:avLst/>
              </a:prstGeom>
              <a:solidFill>
                <a:schemeClr val="bg2"/>
              </a:solidFill>
              <a:ln w="9525">
                <a:noFill/>
              </a:ln>
            </p:spPr>
            <p:txBody>
              <a:bodyPr/>
              <a:p>
                <a:endParaRPr lang="zh-CN" altLang="en-US"/>
              </a:p>
            </p:txBody>
          </p:sp>
          <p:sp>
            <p:nvSpPr>
              <p:cNvPr id="181363" name="矩形 181362"/>
              <p:cNvSpPr/>
              <p:nvPr userDrawn="1"/>
            </p:nvSpPr>
            <p:spPr>
              <a:xfrm rot="3283992">
                <a:off x="35" y="2798"/>
                <a:ext cx="242" cy="12"/>
              </a:xfrm>
              <a:prstGeom prst="rect">
                <a:avLst/>
              </a:prstGeom>
              <a:solidFill>
                <a:schemeClr val="bg2"/>
              </a:solidFill>
              <a:ln w="9525">
                <a:noFill/>
              </a:ln>
            </p:spPr>
            <p:txBody>
              <a:bodyPr/>
              <a:p>
                <a:endParaRPr lang="zh-CN" altLang="en-US"/>
              </a:p>
            </p:txBody>
          </p:sp>
          <p:sp>
            <p:nvSpPr>
              <p:cNvPr id="181364" name="矩形 181363"/>
              <p:cNvSpPr/>
              <p:nvPr userDrawn="1"/>
            </p:nvSpPr>
            <p:spPr>
              <a:xfrm rot="-1876771">
                <a:off x="700" y="2851"/>
                <a:ext cx="317" cy="12"/>
              </a:xfrm>
              <a:prstGeom prst="rect">
                <a:avLst/>
              </a:prstGeom>
              <a:solidFill>
                <a:schemeClr val="bg2"/>
              </a:solidFill>
              <a:ln w="9525">
                <a:noFill/>
              </a:ln>
            </p:spPr>
            <p:txBody>
              <a:bodyPr/>
              <a:p>
                <a:endParaRPr lang="zh-CN" altLang="en-US"/>
              </a:p>
            </p:txBody>
          </p:sp>
          <p:sp>
            <p:nvSpPr>
              <p:cNvPr id="181365" name="矩形 181364"/>
              <p:cNvSpPr/>
              <p:nvPr userDrawn="1"/>
            </p:nvSpPr>
            <p:spPr>
              <a:xfrm rot="5908516">
                <a:off x="200" y="3915"/>
                <a:ext cx="138" cy="12"/>
              </a:xfrm>
              <a:prstGeom prst="rect">
                <a:avLst/>
              </a:prstGeom>
              <a:solidFill>
                <a:schemeClr val="bg2"/>
              </a:solidFill>
              <a:ln w="9525">
                <a:noFill/>
              </a:ln>
            </p:spPr>
            <p:txBody>
              <a:bodyPr/>
              <a:p>
                <a:endParaRPr lang="zh-CN" altLang="en-US"/>
              </a:p>
            </p:txBody>
          </p:sp>
          <p:sp>
            <p:nvSpPr>
              <p:cNvPr id="181366" name="矩形 181365"/>
              <p:cNvSpPr/>
              <p:nvPr userDrawn="1"/>
            </p:nvSpPr>
            <p:spPr>
              <a:xfrm rot="6683973">
                <a:off x="45" y="3915"/>
                <a:ext cx="144" cy="12"/>
              </a:xfrm>
              <a:prstGeom prst="rect">
                <a:avLst/>
              </a:prstGeom>
              <a:solidFill>
                <a:schemeClr val="bg2"/>
              </a:solidFill>
              <a:ln w="9525">
                <a:noFill/>
              </a:ln>
            </p:spPr>
            <p:txBody>
              <a:bodyPr/>
              <a:p>
                <a:endParaRPr lang="zh-CN" altLang="en-US"/>
              </a:p>
            </p:txBody>
          </p:sp>
          <p:sp>
            <p:nvSpPr>
              <p:cNvPr id="181367" name="矩形 181366"/>
              <p:cNvSpPr/>
              <p:nvPr userDrawn="1"/>
            </p:nvSpPr>
            <p:spPr>
              <a:xfrm rot="5245609">
                <a:off x="361" y="3893"/>
                <a:ext cx="132" cy="12"/>
              </a:xfrm>
              <a:prstGeom prst="rect">
                <a:avLst/>
              </a:prstGeom>
              <a:solidFill>
                <a:schemeClr val="bg2"/>
              </a:solidFill>
              <a:ln w="9525">
                <a:noFill/>
              </a:ln>
            </p:spPr>
            <p:txBody>
              <a:bodyPr/>
              <a:p>
                <a:endParaRPr lang="zh-CN" altLang="en-US"/>
              </a:p>
            </p:txBody>
          </p:sp>
          <p:sp>
            <p:nvSpPr>
              <p:cNvPr id="181368" name="矩形 181367"/>
              <p:cNvSpPr/>
              <p:nvPr userDrawn="1"/>
            </p:nvSpPr>
            <p:spPr>
              <a:xfrm rot="4500520">
                <a:off x="522" y="3847"/>
                <a:ext cx="132" cy="12"/>
              </a:xfrm>
              <a:prstGeom prst="rect">
                <a:avLst/>
              </a:prstGeom>
              <a:solidFill>
                <a:schemeClr val="bg2"/>
              </a:solidFill>
              <a:ln w="9525">
                <a:noFill/>
              </a:ln>
            </p:spPr>
            <p:txBody>
              <a:bodyPr/>
              <a:p>
                <a:endParaRPr lang="zh-CN" altLang="en-US"/>
              </a:p>
            </p:txBody>
          </p:sp>
          <p:sp>
            <p:nvSpPr>
              <p:cNvPr id="181369" name="矩形 181368"/>
              <p:cNvSpPr/>
              <p:nvPr userDrawn="1"/>
            </p:nvSpPr>
            <p:spPr>
              <a:xfrm rot="3805227">
                <a:off x="670" y="3778"/>
                <a:ext cx="132" cy="12"/>
              </a:xfrm>
              <a:prstGeom prst="rect">
                <a:avLst/>
              </a:prstGeom>
              <a:solidFill>
                <a:schemeClr val="bg2"/>
              </a:solidFill>
              <a:ln w="9525">
                <a:noFill/>
              </a:ln>
            </p:spPr>
            <p:txBody>
              <a:bodyPr/>
              <a:p>
                <a:endParaRPr lang="zh-CN" altLang="en-US"/>
              </a:p>
            </p:txBody>
          </p:sp>
          <p:sp>
            <p:nvSpPr>
              <p:cNvPr id="181370" name="矩形 181369"/>
              <p:cNvSpPr/>
              <p:nvPr userDrawn="1"/>
            </p:nvSpPr>
            <p:spPr>
              <a:xfrm rot="3060138">
                <a:off x="813" y="3688"/>
                <a:ext cx="132" cy="12"/>
              </a:xfrm>
              <a:prstGeom prst="rect">
                <a:avLst/>
              </a:prstGeom>
              <a:solidFill>
                <a:schemeClr val="bg2"/>
              </a:solidFill>
              <a:ln w="9525">
                <a:noFill/>
              </a:ln>
            </p:spPr>
            <p:txBody>
              <a:bodyPr/>
              <a:p>
                <a:endParaRPr lang="zh-CN" altLang="en-US"/>
              </a:p>
            </p:txBody>
          </p:sp>
          <p:sp>
            <p:nvSpPr>
              <p:cNvPr id="181371" name="矩形 181370"/>
              <p:cNvSpPr/>
              <p:nvPr userDrawn="1"/>
            </p:nvSpPr>
            <p:spPr>
              <a:xfrm rot="2090281">
                <a:off x="938" y="3582"/>
                <a:ext cx="132" cy="12"/>
              </a:xfrm>
              <a:prstGeom prst="rect">
                <a:avLst/>
              </a:prstGeom>
              <a:solidFill>
                <a:schemeClr val="bg2"/>
              </a:solidFill>
              <a:ln w="9525">
                <a:noFill/>
              </a:ln>
            </p:spPr>
            <p:txBody>
              <a:bodyPr/>
              <a:p>
                <a:endParaRPr lang="zh-CN" altLang="en-US"/>
              </a:p>
            </p:txBody>
          </p:sp>
          <p:sp>
            <p:nvSpPr>
              <p:cNvPr id="181372" name="矩形 181371"/>
              <p:cNvSpPr/>
              <p:nvPr userDrawn="1"/>
            </p:nvSpPr>
            <p:spPr>
              <a:xfrm rot="-7168347">
                <a:off x="-18" y="2506"/>
                <a:ext cx="132" cy="12"/>
              </a:xfrm>
              <a:prstGeom prst="rect">
                <a:avLst/>
              </a:prstGeom>
              <a:solidFill>
                <a:schemeClr val="bg2"/>
              </a:solidFill>
              <a:ln w="9525">
                <a:noFill/>
              </a:ln>
            </p:spPr>
            <p:txBody>
              <a:bodyPr/>
              <a:p>
                <a:endParaRPr lang="zh-CN" altLang="en-US"/>
              </a:p>
            </p:txBody>
          </p:sp>
          <p:sp>
            <p:nvSpPr>
              <p:cNvPr id="181373" name="矩形 181372"/>
              <p:cNvSpPr/>
              <p:nvPr userDrawn="1"/>
            </p:nvSpPr>
            <p:spPr>
              <a:xfrm rot="-6406501">
                <a:off x="136" y="2433"/>
                <a:ext cx="132" cy="12"/>
              </a:xfrm>
              <a:prstGeom prst="rect">
                <a:avLst/>
              </a:prstGeom>
              <a:solidFill>
                <a:schemeClr val="bg2"/>
              </a:solidFill>
              <a:ln w="9525">
                <a:noFill/>
              </a:ln>
            </p:spPr>
            <p:txBody>
              <a:bodyPr/>
              <a:p>
                <a:endParaRPr lang="zh-CN" altLang="en-US"/>
              </a:p>
            </p:txBody>
          </p:sp>
          <p:sp>
            <p:nvSpPr>
              <p:cNvPr id="181374" name="矩形 181373"/>
              <p:cNvSpPr/>
              <p:nvPr userDrawn="1"/>
            </p:nvSpPr>
            <p:spPr>
              <a:xfrm rot="-4970620">
                <a:off x="447" y="2364"/>
                <a:ext cx="138" cy="12"/>
              </a:xfrm>
              <a:prstGeom prst="rect">
                <a:avLst/>
              </a:prstGeom>
              <a:solidFill>
                <a:schemeClr val="bg2"/>
              </a:solidFill>
              <a:ln w="9525">
                <a:noFill/>
              </a:ln>
            </p:spPr>
            <p:txBody>
              <a:bodyPr/>
              <a:p>
                <a:endParaRPr lang="zh-CN" altLang="en-US"/>
              </a:p>
            </p:txBody>
          </p:sp>
          <p:sp>
            <p:nvSpPr>
              <p:cNvPr id="181375" name="矩形 181374"/>
              <p:cNvSpPr/>
              <p:nvPr userDrawn="1"/>
            </p:nvSpPr>
            <p:spPr>
              <a:xfrm rot="-4298502">
                <a:off x="597" y="2360"/>
                <a:ext cx="150" cy="12"/>
              </a:xfrm>
              <a:prstGeom prst="rect">
                <a:avLst/>
              </a:prstGeom>
              <a:solidFill>
                <a:schemeClr val="bg2"/>
              </a:solidFill>
              <a:ln w="9525">
                <a:noFill/>
              </a:ln>
            </p:spPr>
            <p:txBody>
              <a:bodyPr/>
              <a:p>
                <a:endParaRPr lang="zh-CN" altLang="en-US"/>
              </a:p>
            </p:txBody>
          </p:sp>
          <p:sp>
            <p:nvSpPr>
              <p:cNvPr id="181376" name="矩形 181375"/>
              <p:cNvSpPr/>
              <p:nvPr userDrawn="1"/>
            </p:nvSpPr>
            <p:spPr>
              <a:xfrm rot="-3676305">
                <a:off x="739" y="2385"/>
                <a:ext cx="155" cy="12"/>
              </a:xfrm>
              <a:prstGeom prst="rect">
                <a:avLst/>
              </a:prstGeom>
              <a:solidFill>
                <a:schemeClr val="bg2"/>
              </a:solidFill>
              <a:ln w="9525">
                <a:noFill/>
              </a:ln>
            </p:spPr>
            <p:txBody>
              <a:bodyPr/>
              <a:p>
                <a:endParaRPr lang="zh-CN" altLang="en-US"/>
              </a:p>
            </p:txBody>
          </p:sp>
          <p:sp>
            <p:nvSpPr>
              <p:cNvPr id="181377" name="矩形 181376"/>
              <p:cNvSpPr/>
              <p:nvPr userDrawn="1"/>
            </p:nvSpPr>
            <p:spPr>
              <a:xfrm rot="-3188616">
                <a:off x="869" y="2429"/>
                <a:ext cx="167" cy="12"/>
              </a:xfrm>
              <a:prstGeom prst="rect">
                <a:avLst/>
              </a:prstGeom>
              <a:solidFill>
                <a:schemeClr val="bg2"/>
              </a:solidFill>
              <a:ln w="9525">
                <a:noFill/>
              </a:ln>
            </p:spPr>
            <p:txBody>
              <a:bodyPr/>
              <a:p>
                <a:endParaRPr lang="zh-CN" altLang="en-US"/>
              </a:p>
            </p:txBody>
          </p:sp>
          <p:sp>
            <p:nvSpPr>
              <p:cNvPr id="181378" name="矩形 181377"/>
              <p:cNvSpPr/>
              <p:nvPr userDrawn="1"/>
            </p:nvSpPr>
            <p:spPr>
              <a:xfrm rot="-2610246">
                <a:off x="984" y="2497"/>
                <a:ext cx="167" cy="12"/>
              </a:xfrm>
              <a:prstGeom prst="rect">
                <a:avLst/>
              </a:prstGeom>
              <a:solidFill>
                <a:schemeClr val="bg2"/>
              </a:solidFill>
              <a:ln w="9525">
                <a:noFill/>
              </a:ln>
            </p:spPr>
            <p:txBody>
              <a:bodyPr/>
              <a:p>
                <a:endParaRPr lang="zh-CN" altLang="en-US"/>
              </a:p>
            </p:txBody>
          </p:sp>
          <p:sp>
            <p:nvSpPr>
              <p:cNvPr id="181379" name="矩形 181378"/>
              <p:cNvSpPr/>
              <p:nvPr userDrawn="1"/>
            </p:nvSpPr>
            <p:spPr>
              <a:xfrm rot="-2190008">
                <a:off x="1075" y="2585"/>
                <a:ext cx="173" cy="12"/>
              </a:xfrm>
              <a:prstGeom prst="rect">
                <a:avLst/>
              </a:prstGeom>
              <a:solidFill>
                <a:schemeClr val="bg2"/>
              </a:solidFill>
              <a:ln w="9525">
                <a:noFill/>
              </a:ln>
            </p:spPr>
            <p:txBody>
              <a:bodyPr/>
              <a:p>
                <a:endParaRPr lang="zh-CN" altLang="en-US"/>
              </a:p>
            </p:txBody>
          </p:sp>
          <p:sp>
            <p:nvSpPr>
              <p:cNvPr id="181380" name="矩形 181379"/>
              <p:cNvSpPr/>
              <p:nvPr userDrawn="1"/>
            </p:nvSpPr>
            <p:spPr>
              <a:xfrm rot="-1728558">
                <a:off x="1147" y="2688"/>
                <a:ext cx="167" cy="12"/>
              </a:xfrm>
              <a:prstGeom prst="rect">
                <a:avLst/>
              </a:prstGeom>
              <a:solidFill>
                <a:schemeClr val="bg2"/>
              </a:solidFill>
              <a:ln w="9525">
                <a:noFill/>
              </a:ln>
            </p:spPr>
            <p:txBody>
              <a:bodyPr/>
              <a:p>
                <a:endParaRPr lang="zh-CN" altLang="en-US"/>
              </a:p>
            </p:txBody>
          </p:sp>
          <p:sp>
            <p:nvSpPr>
              <p:cNvPr id="181381" name="矩形 181380"/>
              <p:cNvSpPr/>
              <p:nvPr userDrawn="1"/>
            </p:nvSpPr>
            <p:spPr>
              <a:xfrm rot="-1172118">
                <a:off x="1198" y="2805"/>
                <a:ext cx="167" cy="12"/>
              </a:xfrm>
              <a:prstGeom prst="rect">
                <a:avLst/>
              </a:prstGeom>
              <a:solidFill>
                <a:schemeClr val="bg2"/>
              </a:solidFill>
              <a:ln w="9525">
                <a:noFill/>
              </a:ln>
            </p:spPr>
            <p:txBody>
              <a:bodyPr/>
              <a:p>
                <a:endParaRPr lang="zh-CN" altLang="en-US"/>
              </a:p>
            </p:txBody>
          </p:sp>
          <p:sp>
            <p:nvSpPr>
              <p:cNvPr id="181382" name="矩形 181381"/>
              <p:cNvSpPr/>
              <p:nvPr userDrawn="1"/>
            </p:nvSpPr>
            <p:spPr>
              <a:xfrm rot="-753845">
                <a:off x="1218" y="2930"/>
                <a:ext cx="167" cy="12"/>
              </a:xfrm>
              <a:prstGeom prst="rect">
                <a:avLst/>
              </a:prstGeom>
              <a:solidFill>
                <a:schemeClr val="bg2"/>
              </a:solidFill>
              <a:ln w="9525">
                <a:noFill/>
              </a:ln>
            </p:spPr>
            <p:txBody>
              <a:bodyPr/>
              <a:p>
                <a:endParaRPr lang="zh-CN" altLang="en-US"/>
              </a:p>
            </p:txBody>
          </p:sp>
          <p:sp>
            <p:nvSpPr>
              <p:cNvPr id="181383" name="矩形 181382"/>
              <p:cNvSpPr/>
              <p:nvPr userDrawn="1"/>
            </p:nvSpPr>
            <p:spPr>
              <a:xfrm rot="-287823">
                <a:off x="1213" y="3066"/>
                <a:ext cx="167" cy="12"/>
              </a:xfrm>
              <a:prstGeom prst="rect">
                <a:avLst/>
              </a:prstGeom>
              <a:solidFill>
                <a:schemeClr val="bg2"/>
              </a:solidFill>
              <a:ln w="9525">
                <a:noFill/>
              </a:ln>
            </p:spPr>
            <p:txBody>
              <a:bodyPr/>
              <a:p>
                <a:endParaRPr lang="zh-CN" altLang="en-US"/>
              </a:p>
            </p:txBody>
          </p:sp>
          <p:sp>
            <p:nvSpPr>
              <p:cNvPr id="181384" name="矩形 181383"/>
              <p:cNvSpPr/>
              <p:nvPr userDrawn="1"/>
            </p:nvSpPr>
            <p:spPr>
              <a:xfrm rot="696741">
                <a:off x="1126" y="3337"/>
                <a:ext cx="150" cy="12"/>
              </a:xfrm>
              <a:prstGeom prst="rect">
                <a:avLst/>
              </a:prstGeom>
              <a:solidFill>
                <a:schemeClr val="bg2"/>
              </a:solidFill>
              <a:ln w="9525">
                <a:noFill/>
              </a:ln>
            </p:spPr>
            <p:txBody>
              <a:bodyPr/>
              <a:p>
                <a:endParaRPr lang="zh-CN" altLang="en-US"/>
              </a:p>
            </p:txBody>
          </p:sp>
          <p:sp>
            <p:nvSpPr>
              <p:cNvPr id="181385" name="矩形 181384"/>
              <p:cNvSpPr/>
              <p:nvPr userDrawn="1"/>
            </p:nvSpPr>
            <p:spPr>
              <a:xfrm rot="1529990">
                <a:off x="1041" y="3465"/>
                <a:ext cx="140" cy="12"/>
              </a:xfrm>
              <a:prstGeom prst="rect">
                <a:avLst/>
              </a:prstGeom>
              <a:solidFill>
                <a:schemeClr val="bg2"/>
              </a:solidFill>
              <a:ln w="9525">
                <a:noFill/>
              </a:ln>
            </p:spPr>
            <p:txBody>
              <a:bodyPr/>
              <a:p>
                <a:endParaRPr lang="zh-CN" altLang="en-US"/>
              </a:p>
            </p:txBody>
          </p:sp>
          <p:sp>
            <p:nvSpPr>
              <p:cNvPr id="181386" name="任意多边形 181385"/>
              <p:cNvSpPr/>
              <p:nvPr userDrawn="1"/>
            </p:nvSpPr>
            <p:spPr>
              <a:xfrm>
                <a:off x="850" y="3136"/>
                <a:ext cx="204" cy="120"/>
              </a:xfrm>
              <a:custGeom>
                <a:avLst/>
                <a:gdLst/>
                <a:ahLst/>
                <a:cxnLst/>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ln>
            </p:spPr>
            <p:txBody>
              <a:bodyPr/>
              <a:p>
                <a:endParaRPr lang="zh-CN" altLang="en-US"/>
              </a:p>
            </p:txBody>
          </p:sp>
          <p:sp>
            <p:nvSpPr>
              <p:cNvPr id="181387" name="任意多边形 181386"/>
              <p:cNvSpPr/>
              <p:nvPr userDrawn="1"/>
            </p:nvSpPr>
            <p:spPr>
              <a:xfrm>
                <a:off x="19" y="2722"/>
                <a:ext cx="90" cy="78"/>
              </a:xfrm>
              <a:custGeom>
                <a:avLst/>
                <a:gdLst/>
                <a:ahLst/>
                <a:cxnLst/>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ln>
            </p:spPr>
            <p:txBody>
              <a:bodyPr/>
              <a:p>
                <a:endParaRPr lang="zh-CN" altLang="en-US"/>
              </a:p>
            </p:txBody>
          </p:sp>
          <p:sp>
            <p:nvSpPr>
              <p:cNvPr id="181388" name="任意多边形 181387"/>
              <p:cNvSpPr/>
              <p:nvPr userDrawn="1"/>
            </p:nvSpPr>
            <p:spPr>
              <a:xfrm>
                <a:off x="97" y="2651"/>
                <a:ext cx="101" cy="89"/>
              </a:xfrm>
              <a:custGeom>
                <a:avLst/>
                <a:gdLst/>
                <a:ahLst/>
                <a:cxnLst/>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ln>
            </p:spPr>
            <p:txBody>
              <a:bodyPr/>
              <a:p>
                <a:endParaRPr lang="zh-CN" altLang="en-US"/>
              </a:p>
            </p:txBody>
          </p:sp>
          <p:sp>
            <p:nvSpPr>
              <p:cNvPr id="181389" name="任意多边形 181388"/>
              <p:cNvSpPr/>
              <p:nvPr userDrawn="1"/>
            </p:nvSpPr>
            <p:spPr>
              <a:xfrm>
                <a:off x="677" y="3502"/>
                <a:ext cx="83" cy="78"/>
              </a:xfrm>
              <a:custGeom>
                <a:avLst/>
                <a:gdLst/>
                <a:ahLst/>
                <a:cxnLst/>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ln>
            </p:spPr>
            <p:txBody>
              <a:bodyPr/>
              <a:p>
                <a:endParaRPr lang="zh-CN" altLang="en-US"/>
              </a:p>
            </p:txBody>
          </p:sp>
          <p:sp>
            <p:nvSpPr>
              <p:cNvPr id="181390" name="任意多边形 181389"/>
              <p:cNvSpPr/>
              <p:nvPr userDrawn="1"/>
            </p:nvSpPr>
            <p:spPr>
              <a:xfrm>
                <a:off x="940" y="2782"/>
                <a:ext cx="90" cy="72"/>
              </a:xfrm>
              <a:custGeom>
                <a:avLst/>
                <a:gdLst/>
                <a:ahLst/>
                <a:cxnLst/>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ln>
            </p:spPr>
            <p:txBody>
              <a:bodyPr/>
              <a:p>
                <a:endParaRPr lang="zh-CN" altLang="en-US"/>
              </a:p>
            </p:txBody>
          </p:sp>
          <p:sp>
            <p:nvSpPr>
              <p:cNvPr id="181391" name="任意多边形 181390"/>
              <p:cNvSpPr/>
              <p:nvPr userDrawn="1"/>
            </p:nvSpPr>
            <p:spPr>
              <a:xfrm>
                <a:off x="898" y="2716"/>
                <a:ext cx="90" cy="84"/>
              </a:xfrm>
              <a:custGeom>
                <a:avLst/>
                <a:gdLst/>
                <a:ahLst/>
                <a:cxnLst/>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ln>
            </p:spPr>
            <p:txBody>
              <a:bodyPr/>
              <a:p>
                <a:endParaRPr lang="zh-CN" altLang="en-US"/>
              </a:p>
            </p:txBody>
          </p:sp>
          <p:sp>
            <p:nvSpPr>
              <p:cNvPr id="181392" name="任意多边形 181391"/>
              <p:cNvSpPr/>
              <p:nvPr userDrawn="1"/>
            </p:nvSpPr>
            <p:spPr>
              <a:xfrm>
                <a:off x="7" y="3837"/>
                <a:ext cx="6" cy="12"/>
              </a:xfrm>
              <a:custGeom>
                <a:avLst/>
                <a:gdLst/>
                <a:ahLst/>
                <a:cxnLst/>
                <a:pathLst>
                  <a:path w="6" h="12">
                    <a:moveTo>
                      <a:pt x="6" y="0"/>
                    </a:moveTo>
                    <a:lnTo>
                      <a:pt x="6" y="0"/>
                    </a:lnTo>
                    <a:lnTo>
                      <a:pt x="0" y="0"/>
                    </a:lnTo>
                    <a:lnTo>
                      <a:pt x="0" y="0"/>
                    </a:lnTo>
                    <a:lnTo>
                      <a:pt x="0" y="12"/>
                    </a:lnTo>
                    <a:lnTo>
                      <a:pt x="6" y="0"/>
                    </a:lnTo>
                    <a:lnTo>
                      <a:pt x="6" y="0"/>
                    </a:lnTo>
                    <a:close/>
                  </a:path>
                </a:pathLst>
              </a:custGeom>
              <a:solidFill>
                <a:schemeClr val="bg2"/>
              </a:solidFill>
              <a:ln w="9525">
                <a:noFill/>
              </a:ln>
            </p:spPr>
            <p:txBody>
              <a:bodyPr/>
              <a:p>
                <a:endParaRPr lang="zh-CN" altLang="en-US"/>
              </a:p>
            </p:txBody>
          </p:sp>
          <p:sp>
            <p:nvSpPr>
              <p:cNvPr id="181393" name="任意多边形 181392"/>
              <p:cNvSpPr/>
              <p:nvPr userDrawn="1"/>
            </p:nvSpPr>
            <p:spPr>
              <a:xfrm>
                <a:off x="7" y="2555"/>
                <a:ext cx="30" cy="48"/>
              </a:xfrm>
              <a:custGeom>
                <a:avLst/>
                <a:gdLst/>
                <a:ahLst/>
                <a:cxnLst/>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ln>
            </p:spPr>
            <p:txBody>
              <a:bodyPr/>
              <a:p>
                <a:endParaRPr lang="zh-CN" altLang="en-US"/>
              </a:p>
            </p:txBody>
          </p:sp>
          <p:sp>
            <p:nvSpPr>
              <p:cNvPr id="181394" name="任意多边形 181393"/>
              <p:cNvSpPr/>
              <p:nvPr userDrawn="1"/>
            </p:nvSpPr>
            <p:spPr>
              <a:xfrm>
                <a:off x="7" y="3843"/>
                <a:ext cx="36" cy="66"/>
              </a:xfrm>
              <a:custGeom>
                <a:avLst/>
                <a:gdLst/>
                <a:ahLst/>
                <a:cxnLst/>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ln>
            </p:spPr>
            <p:txBody>
              <a:bodyPr/>
              <a:p>
                <a:endParaRPr lang="zh-CN" altLang="en-US"/>
              </a:p>
            </p:txBody>
          </p:sp>
          <p:sp>
            <p:nvSpPr>
              <p:cNvPr id="181395" name="矩形 181394"/>
              <p:cNvSpPr/>
              <p:nvPr userDrawn="1"/>
            </p:nvSpPr>
            <p:spPr>
              <a:xfrm rot="244926">
                <a:off x="1177" y="3201"/>
                <a:ext cx="161" cy="12"/>
              </a:xfrm>
              <a:prstGeom prst="rect">
                <a:avLst/>
              </a:prstGeom>
              <a:solidFill>
                <a:schemeClr val="bg2"/>
              </a:solidFill>
              <a:ln w="9525">
                <a:noFill/>
              </a:ln>
            </p:spPr>
            <p:txBody>
              <a:bodyPr/>
              <a:p>
                <a:endParaRPr lang="zh-CN" altLang="en-US"/>
              </a:p>
            </p:txBody>
          </p:sp>
          <p:sp>
            <p:nvSpPr>
              <p:cNvPr id="181396" name="矩形 181395"/>
              <p:cNvSpPr/>
              <p:nvPr userDrawn="1"/>
            </p:nvSpPr>
            <p:spPr>
              <a:xfrm rot="-5598588">
                <a:off x="290" y="2386"/>
                <a:ext cx="138" cy="12"/>
              </a:xfrm>
              <a:prstGeom prst="rect">
                <a:avLst/>
              </a:prstGeom>
              <a:solidFill>
                <a:schemeClr val="bg2"/>
              </a:solidFill>
              <a:ln w="9525">
                <a:noFill/>
              </a:ln>
            </p:spPr>
            <p:txBody>
              <a:bodyPr/>
              <a:p>
                <a:endParaRPr lang="zh-CN" altLang="en-US"/>
              </a:p>
            </p:txBody>
          </p:sp>
          <p:sp>
            <p:nvSpPr>
              <p:cNvPr id="181397" name="任意多边形 181396"/>
              <p:cNvSpPr/>
              <p:nvPr userDrawn="1"/>
            </p:nvSpPr>
            <p:spPr>
              <a:xfrm>
                <a:off x="139" y="3573"/>
                <a:ext cx="144" cy="154"/>
              </a:xfrm>
              <a:custGeom>
                <a:avLst/>
                <a:gdLst/>
                <a:ahLst/>
                <a:cxnLst/>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ln>
            </p:spPr>
            <p:txBody>
              <a:bodyPr/>
              <a:p>
                <a:endParaRPr lang="zh-CN" altLang="en-US"/>
              </a:p>
            </p:txBody>
          </p:sp>
          <p:sp>
            <p:nvSpPr>
              <p:cNvPr id="181398" name="任意多边形 181397"/>
              <p:cNvSpPr/>
              <p:nvPr userDrawn="1"/>
            </p:nvSpPr>
            <p:spPr>
              <a:xfrm rot="-2857037">
                <a:off x="618" y="3550"/>
                <a:ext cx="68" cy="69"/>
              </a:xfrm>
              <a:custGeom>
                <a:avLst/>
                <a:gdLst/>
                <a:ahLst/>
                <a:cxnLst/>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ln>
            </p:spPr>
            <p:txBody>
              <a:bodyPr/>
              <a:p>
                <a:endParaRPr lang="zh-CN" altLang="en-US"/>
              </a:p>
            </p:txBody>
          </p:sp>
          <p:sp>
            <p:nvSpPr>
              <p:cNvPr id="181399" name="任意多边形 181398"/>
              <p:cNvSpPr/>
              <p:nvPr userDrawn="1"/>
            </p:nvSpPr>
            <p:spPr>
              <a:xfrm>
                <a:off x="235" y="2503"/>
                <a:ext cx="348" cy="1272"/>
              </a:xfrm>
              <a:custGeom>
                <a:avLst/>
                <a:gdLst/>
                <a:ahLst/>
                <a:cxnLst/>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alpha val="100000"/>
                    </a:schemeClr>
                  </a:gs>
                </a:gsLst>
                <a:lin ang="18900000" scaled="1"/>
                <a:tileRect/>
              </a:gradFill>
              <a:ln w="9525">
                <a:noFill/>
              </a:ln>
            </p:spPr>
            <p:txBody>
              <a:bodyPr/>
              <a:p>
                <a:endParaRPr lang="zh-CN" altLang="en-US"/>
              </a:p>
            </p:txBody>
          </p:sp>
          <p:sp>
            <p:nvSpPr>
              <p:cNvPr id="181400" name="椭圆 181399"/>
              <p:cNvSpPr/>
              <p:nvPr userDrawn="1"/>
            </p:nvSpPr>
            <p:spPr>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tileRect/>
              </a:gradFill>
              <a:ln w="9525">
                <a:noFill/>
              </a:ln>
            </p:spPr>
            <p:txBody>
              <a:bodyPr/>
              <a:p>
                <a:endParaRPr lang="zh-CN" altLang="en-US"/>
              </a:p>
            </p:txBody>
          </p:sp>
        </p:grpSp>
      </p:grpSp>
      <p:sp>
        <p:nvSpPr>
          <p:cNvPr id="181401" name="标题 181400"/>
          <p:cNvSpPr>
            <a:spLocks noGrp="1" noRot="1"/>
          </p:cNvSpPr>
          <p:nvPr>
            <p:ph type="title"/>
          </p:nvPr>
        </p:nvSpPr>
        <p:spPr>
          <a:xfrm>
            <a:off x="301625" y="228600"/>
            <a:ext cx="854075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81402" name="日期占位符 181401"/>
          <p:cNvSpPr>
            <a:spLocks noGrp="1"/>
          </p:cNvSpPr>
          <p:nvPr>
            <p:ph type="dt" sz="half" idx="2"/>
          </p:nvPr>
        </p:nvSpPr>
        <p:spPr>
          <a:xfrm>
            <a:off x="301625" y="6245225"/>
            <a:ext cx="2289175" cy="476250"/>
          </a:xfrm>
          <a:prstGeom prst="rect">
            <a:avLst/>
          </a:prstGeom>
          <a:noFill/>
          <a:ln w="9525">
            <a:noFill/>
          </a:ln>
        </p:spPr>
        <p:txBody>
          <a:bodyPr/>
          <a:lstStyle>
            <a:lvl1pPr>
              <a:defRPr sz="1000"/>
            </a:lvl1pPr>
          </a:lstStyle>
          <a:p>
            <a:pPr lvl="0"/>
            <a:endParaRPr lang="zh-CN" altLang="en-US" dirty="0">
              <a:latin typeface="Arial" panose="020B0604020202020204" pitchFamily="34" charset="0"/>
            </a:endParaRPr>
          </a:p>
        </p:txBody>
      </p:sp>
      <p:sp>
        <p:nvSpPr>
          <p:cNvPr id="181403" name="页脚占位符 181402"/>
          <p:cNvSpPr>
            <a:spLocks noGrp="1"/>
          </p:cNvSpPr>
          <p:nvPr>
            <p:ph type="ftr" sz="quarter" idx="3"/>
          </p:nvPr>
        </p:nvSpPr>
        <p:spPr>
          <a:xfrm>
            <a:off x="3124200" y="6245225"/>
            <a:ext cx="2895600" cy="476250"/>
          </a:xfrm>
          <a:prstGeom prst="rect">
            <a:avLst/>
          </a:prstGeom>
          <a:noFill/>
          <a:ln w="9525">
            <a:noFill/>
          </a:ln>
        </p:spPr>
        <p:txBody>
          <a:bodyPr/>
          <a:lstStyle>
            <a:lvl1pPr algn="ctr">
              <a:defRPr sz="1000"/>
            </a:lvl1pPr>
          </a:lstStyle>
          <a:p>
            <a:pPr lvl="0"/>
            <a:endParaRPr lang="zh-CN" altLang="en-US" dirty="0">
              <a:latin typeface="Arial" panose="020B0604020202020204" pitchFamily="34" charset="0"/>
            </a:endParaRPr>
          </a:p>
        </p:txBody>
      </p:sp>
      <p:sp>
        <p:nvSpPr>
          <p:cNvPr id="181404" name="灯片编号占位符 181403"/>
          <p:cNvSpPr>
            <a:spLocks noGrp="1"/>
          </p:cNvSpPr>
          <p:nvPr>
            <p:ph type="sldNum" sz="quarter" idx="4"/>
          </p:nvPr>
        </p:nvSpPr>
        <p:spPr>
          <a:xfrm>
            <a:off x="6553200" y="6245225"/>
            <a:ext cx="2289175" cy="476250"/>
          </a:xfrm>
          <a:prstGeom prst="rect">
            <a:avLst/>
          </a:prstGeom>
          <a:noFill/>
          <a:ln w="9525">
            <a:noFill/>
          </a:ln>
        </p:spPr>
        <p:txBody>
          <a:bodyPr/>
          <a:lstStyle>
            <a:lvl1pPr algn="r">
              <a:defRPr sz="10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181405" name="文本占位符 181404"/>
          <p:cNvSpPr>
            <a:spLocks noGrp="1" noRot="1"/>
          </p:cNvSpPr>
          <p:nvPr>
            <p:ph type="body" idx="1"/>
          </p:nvPr>
        </p:nvSpPr>
        <p:spPr>
          <a:xfrm>
            <a:off x="301625" y="1600200"/>
            <a:ext cx="8540750" cy="44989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effectLst>
            <a:outerShdw blurRad="38100" dist="38100" dir="2700000">
              <a:srgbClr val="C0C0C0"/>
            </a:outerShdw>
          </a:effectLst>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80000"/>
        <a:buFont typeface="Arial" panose="020B0604020202020204" pitchFamily="34" charset="0"/>
        <a:buChar char="►"/>
        <a:defRPr sz="3200" b="0" i="0" u="none" kern="1200" baseline="0">
          <a:solidFill>
            <a:schemeClr val="tx1"/>
          </a:solidFill>
          <a:effectLst>
            <a:outerShdw blurRad="38100" dist="38100" dir="2700000">
              <a:srgbClr val="C0C0C0"/>
            </a:outerShdw>
          </a:effectLst>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folHlink"/>
        </a:buClr>
        <a:buFont typeface="Wingdings" panose="05000000000000000000" pitchFamily="2" charset="2"/>
        <a:buChar char="§"/>
        <a:defRPr sz="2800" b="0" i="0" u="none" kern="1200" baseline="0">
          <a:solidFill>
            <a:schemeClr val="tx1"/>
          </a:solidFill>
          <a:effectLst>
            <a:outerShdw blurRad="38100" dist="38100" dir="2700000">
              <a:srgbClr val="C0C0C0"/>
            </a:outerShdw>
          </a:effectLst>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Arial" panose="020B0604020202020204" pitchFamily="34" charset="0"/>
        <a:buChar char="►"/>
        <a:defRPr sz="2400" b="0" i="0" u="none" kern="1200" baseline="0">
          <a:solidFill>
            <a:schemeClr val="tx1"/>
          </a:solidFill>
          <a:effectLst>
            <a:outerShdw blurRad="38100" dist="38100" dir="2700000">
              <a:srgbClr val="C0C0C0"/>
            </a:outerShdw>
          </a:effectLst>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folHlink"/>
        </a:buClr>
        <a:buFont typeface="Wingdings" panose="05000000000000000000" pitchFamily="2" charset="2"/>
        <a:buChar char="§"/>
        <a:defRPr sz="2000" b="0" i="0" u="none" kern="1200" baseline="0">
          <a:solidFill>
            <a:schemeClr val="tx1"/>
          </a:solidFill>
          <a:effectLst>
            <a:outerShdw blurRad="38100" dist="38100" dir="2700000">
              <a:srgbClr val="C0C0C0"/>
            </a:outerShdw>
          </a:effectLst>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0000"/>
        <a:buFont typeface="Arial" panose="020B0604020202020204" pitchFamily="34" charset="0"/>
        <a:buChar char="►"/>
        <a:defRPr sz="2000" b="0" i="0" u="none" kern="1200" baseline="0">
          <a:solidFill>
            <a:schemeClr val="tx1"/>
          </a:solidFill>
          <a:effectLst>
            <a:outerShdw blurRad="38100" dist="38100" dir="2700000">
              <a:srgbClr val="C0C0C0"/>
            </a:outerShdw>
          </a:effectLst>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0000"/>
        <a:buFont typeface="Arial" panose="020B0604020202020204" pitchFamily="34" charset="0"/>
        <a:buChar char="►"/>
        <a:defRPr sz="2000" b="0" i="0" u="none" kern="1200" baseline="0">
          <a:solidFill>
            <a:schemeClr val="tx1"/>
          </a:solidFill>
          <a:effectLst>
            <a:outerShdw blurRad="38100" dist="38100" dir="2700000">
              <a:srgbClr val="C0C0C0"/>
            </a:outerShdw>
          </a:effectLst>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0000"/>
        <a:buFont typeface="Arial" panose="020B0604020202020204" pitchFamily="34" charset="0"/>
        <a:buChar char="►"/>
        <a:defRPr sz="2000" b="0" i="0" u="none" kern="1200" baseline="0">
          <a:solidFill>
            <a:schemeClr val="tx1"/>
          </a:solidFill>
          <a:effectLst>
            <a:outerShdw blurRad="38100" dist="38100" dir="2700000">
              <a:srgbClr val="C0C0C0"/>
            </a:outerShdw>
          </a:effectLst>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0000"/>
        <a:buFont typeface="Arial" panose="020B0604020202020204" pitchFamily="34" charset="0"/>
        <a:buChar char="►"/>
        <a:defRPr sz="2000" b="0" i="0" u="none" kern="1200" baseline="0">
          <a:solidFill>
            <a:schemeClr val="tx1"/>
          </a:solidFill>
          <a:effectLst>
            <a:outerShdw blurRad="38100" dist="38100" dir="2700000">
              <a:srgbClr val="C0C0C0"/>
            </a:outerShdw>
          </a:effectLst>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0000"/>
        <a:buFont typeface="Arial" panose="020B0604020202020204" pitchFamily="34" charset="0"/>
        <a:buChar char="►"/>
        <a:defRPr sz="2000" b="0" i="0" u="none" kern="1200" baseline="0">
          <a:solidFill>
            <a:schemeClr val="tx1"/>
          </a:solidFill>
          <a:effectLst>
            <a:outerShdw blurRad="38100" dist="38100" dir="2700000">
              <a:srgbClr val="C0C0C0"/>
            </a:outerShdw>
          </a:effectLst>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72738" name="页脚占位符 372737"/>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200"/>
            </a:lvl1pPr>
          </a:lstStyle>
          <a:p>
            <a:pPr lvl="0"/>
            <a:endParaRPr lang="zh-CN" altLang="en-US" dirty="0">
              <a:latin typeface="Arial" panose="020B0604020202020204" pitchFamily="34" charset="0"/>
            </a:endParaRPr>
          </a:p>
        </p:txBody>
      </p:sp>
      <p:sp>
        <p:nvSpPr>
          <p:cNvPr id="372739" name="灯片编号占位符 372738"/>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200">
                <a:latin typeface="Arial Black" panose="020B0A04020102020204" pitchFamily="34"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grpSp>
        <p:nvGrpSpPr>
          <p:cNvPr id="372740" name="组合 372739"/>
          <p:cNvGrpSpPr/>
          <p:nvPr/>
        </p:nvGrpSpPr>
        <p:grpSpPr>
          <a:xfrm>
            <a:off x="0" y="0"/>
            <a:ext cx="9144000" cy="546100"/>
            <a:chOff x="0" y="0"/>
            <a:chExt cx="5760" cy="344"/>
          </a:xfrm>
        </p:grpSpPr>
        <p:sp>
          <p:nvSpPr>
            <p:cNvPr id="372741" name="矩形 372740"/>
            <p:cNvSpPr/>
            <p:nvPr/>
          </p:nvSpPr>
          <p:spPr>
            <a:xfrm>
              <a:off x="0" y="0"/>
              <a:ext cx="180" cy="336"/>
            </a:xfrm>
            <a:prstGeom prst="rect">
              <a:avLst/>
            </a:prstGeom>
            <a:gradFill rotWithShape="0">
              <a:gsLst>
                <a:gs pos="0">
                  <a:schemeClr val="folHlink"/>
                </a:gs>
                <a:gs pos="100000">
                  <a:schemeClr val="bg1"/>
                </a:gs>
              </a:gsLst>
              <a:lin ang="0" scaled="1"/>
              <a:tileRect/>
            </a:gradFill>
            <a:ln w="9525">
              <a:noFill/>
            </a:ln>
          </p:spPr>
          <p:txBody>
            <a:bodyPr wrap="none" anchor="ctr"/>
            <a:p>
              <a:pPr lvl="0" algn="ctr">
                <a:buClr>
                  <a:schemeClr val="bg1"/>
                </a:buClr>
              </a:pPr>
              <a:endParaRPr sz="2400" dirty="0">
                <a:latin typeface="Times New Roman" panose="02020603050405020304" pitchFamily="18" charset="0"/>
              </a:endParaRPr>
            </a:p>
          </p:txBody>
        </p:sp>
        <p:sp>
          <p:nvSpPr>
            <p:cNvPr id="372742" name="矩形 372741"/>
            <p:cNvSpPr/>
            <p:nvPr/>
          </p:nvSpPr>
          <p:spPr>
            <a:xfrm>
              <a:off x="260" y="85"/>
              <a:ext cx="5500" cy="173"/>
            </a:xfrm>
            <a:prstGeom prst="rect">
              <a:avLst/>
            </a:prstGeom>
            <a:gradFill rotWithShape="0">
              <a:gsLst>
                <a:gs pos="0">
                  <a:schemeClr val="bg2"/>
                </a:gs>
                <a:gs pos="100000">
                  <a:schemeClr val="bg1"/>
                </a:gs>
              </a:gsLst>
              <a:lin ang="0" scaled="1"/>
              <a:tileRect/>
            </a:gradFill>
            <a:ln w="9525">
              <a:noFill/>
            </a:ln>
          </p:spPr>
          <p:txBody>
            <a:bodyPr/>
            <a:p>
              <a:pPr lvl="0">
                <a:buClr>
                  <a:schemeClr val="bg1"/>
                </a:buClr>
              </a:pPr>
              <a:endParaRPr sz="2400" dirty="0">
                <a:latin typeface="Times New Roman" panose="02020603050405020304" pitchFamily="18" charset="0"/>
              </a:endParaRPr>
            </a:p>
          </p:txBody>
        </p:sp>
        <p:sp>
          <p:nvSpPr>
            <p:cNvPr id="372743" name="矩形 372742"/>
            <p:cNvSpPr/>
            <p:nvPr/>
          </p:nvSpPr>
          <p:spPr>
            <a:xfrm>
              <a:off x="258" y="85"/>
              <a:ext cx="87" cy="89"/>
            </a:xfrm>
            <a:prstGeom prst="rect">
              <a:avLst/>
            </a:prstGeom>
            <a:solidFill>
              <a:schemeClr val="folHlink"/>
            </a:solidFill>
            <a:ln w="9525">
              <a:noFill/>
            </a:ln>
          </p:spPr>
          <p:txBody>
            <a:bodyPr/>
            <a:p>
              <a:pPr lvl="0"/>
              <a:endParaRPr sz="1800" dirty="0">
                <a:solidFill>
                  <a:schemeClr val="hlink"/>
                </a:solidFill>
                <a:latin typeface="Arial" panose="020B0604020202020204" pitchFamily="34" charset="0"/>
              </a:endParaRPr>
            </a:p>
          </p:txBody>
        </p:sp>
        <p:sp>
          <p:nvSpPr>
            <p:cNvPr id="372744" name="矩形 372743"/>
            <p:cNvSpPr/>
            <p:nvPr/>
          </p:nvSpPr>
          <p:spPr>
            <a:xfrm>
              <a:off x="345" y="0"/>
              <a:ext cx="88" cy="87"/>
            </a:xfrm>
            <a:prstGeom prst="rect">
              <a:avLst/>
            </a:prstGeom>
            <a:solidFill>
              <a:schemeClr val="folHlink"/>
            </a:solidFill>
            <a:ln w="9525">
              <a:noFill/>
            </a:ln>
          </p:spPr>
          <p:txBody>
            <a:bodyPr/>
            <a:p>
              <a:pPr lvl="0"/>
              <a:endParaRPr sz="1800" dirty="0">
                <a:solidFill>
                  <a:schemeClr val="hlink"/>
                </a:solidFill>
                <a:latin typeface="Arial" panose="020B0604020202020204" pitchFamily="34" charset="0"/>
              </a:endParaRPr>
            </a:p>
          </p:txBody>
        </p:sp>
        <p:sp>
          <p:nvSpPr>
            <p:cNvPr id="372745" name="矩形 372744"/>
            <p:cNvSpPr/>
            <p:nvPr/>
          </p:nvSpPr>
          <p:spPr>
            <a:xfrm>
              <a:off x="345" y="85"/>
              <a:ext cx="88" cy="89"/>
            </a:xfrm>
            <a:prstGeom prst="rect">
              <a:avLst/>
            </a:prstGeom>
            <a:solidFill>
              <a:schemeClr val="accent2"/>
            </a:solidFill>
            <a:ln w="9525">
              <a:noFill/>
            </a:ln>
          </p:spPr>
          <p:txBody>
            <a:bodyPr/>
            <a:p>
              <a:pPr lvl="0"/>
              <a:endParaRPr sz="1800" dirty="0">
                <a:solidFill>
                  <a:schemeClr val="accent2"/>
                </a:solidFill>
                <a:latin typeface="Arial" panose="020B0604020202020204" pitchFamily="34" charset="0"/>
              </a:endParaRPr>
            </a:p>
          </p:txBody>
        </p:sp>
        <p:sp>
          <p:nvSpPr>
            <p:cNvPr id="372746" name="矩形 372745"/>
            <p:cNvSpPr/>
            <p:nvPr/>
          </p:nvSpPr>
          <p:spPr>
            <a:xfrm>
              <a:off x="173" y="173"/>
              <a:ext cx="86" cy="87"/>
            </a:xfrm>
            <a:prstGeom prst="rect">
              <a:avLst/>
            </a:prstGeom>
            <a:solidFill>
              <a:schemeClr val="folHlink"/>
            </a:solidFill>
            <a:ln w="9525">
              <a:noFill/>
            </a:ln>
          </p:spPr>
          <p:txBody>
            <a:bodyPr/>
            <a:p>
              <a:pPr lvl="0"/>
              <a:endParaRPr sz="1800" dirty="0">
                <a:solidFill>
                  <a:schemeClr val="hlink"/>
                </a:solidFill>
                <a:latin typeface="Arial" panose="020B0604020202020204" pitchFamily="34" charset="0"/>
              </a:endParaRPr>
            </a:p>
          </p:txBody>
        </p:sp>
        <p:sp>
          <p:nvSpPr>
            <p:cNvPr id="372747" name="矩形 372746"/>
            <p:cNvSpPr/>
            <p:nvPr/>
          </p:nvSpPr>
          <p:spPr>
            <a:xfrm>
              <a:off x="83" y="86"/>
              <a:ext cx="89" cy="87"/>
            </a:xfrm>
            <a:prstGeom prst="rect">
              <a:avLst/>
            </a:prstGeom>
            <a:solidFill>
              <a:schemeClr val="bg2"/>
            </a:solidFill>
            <a:ln w="9525">
              <a:noFill/>
            </a:ln>
          </p:spPr>
          <p:txBody>
            <a:bodyPr/>
            <a:p>
              <a:pPr lvl="0">
                <a:buClr>
                  <a:schemeClr val="bg1"/>
                </a:buClr>
              </a:pPr>
              <a:endParaRPr sz="2400" dirty="0">
                <a:latin typeface="Times New Roman" panose="02020603050405020304" pitchFamily="18" charset="0"/>
              </a:endParaRPr>
            </a:p>
          </p:txBody>
        </p:sp>
        <p:sp>
          <p:nvSpPr>
            <p:cNvPr id="372748" name="矩形 372747"/>
            <p:cNvSpPr/>
            <p:nvPr/>
          </p:nvSpPr>
          <p:spPr>
            <a:xfrm>
              <a:off x="258" y="171"/>
              <a:ext cx="87" cy="87"/>
            </a:xfrm>
            <a:prstGeom prst="rect">
              <a:avLst/>
            </a:prstGeom>
            <a:solidFill>
              <a:schemeClr val="accent2"/>
            </a:solidFill>
            <a:ln w="9525">
              <a:noFill/>
            </a:ln>
          </p:spPr>
          <p:txBody>
            <a:bodyPr/>
            <a:p>
              <a:pPr lvl="0"/>
              <a:endParaRPr sz="1800" dirty="0">
                <a:solidFill>
                  <a:schemeClr val="accent2"/>
                </a:solidFill>
                <a:latin typeface="Arial" panose="020B0604020202020204" pitchFamily="34" charset="0"/>
              </a:endParaRPr>
            </a:p>
          </p:txBody>
        </p:sp>
        <p:sp>
          <p:nvSpPr>
            <p:cNvPr id="372749" name="矩形 372748"/>
            <p:cNvSpPr/>
            <p:nvPr/>
          </p:nvSpPr>
          <p:spPr>
            <a:xfrm>
              <a:off x="173" y="258"/>
              <a:ext cx="86" cy="86"/>
            </a:xfrm>
            <a:prstGeom prst="rect">
              <a:avLst/>
            </a:prstGeom>
            <a:solidFill>
              <a:schemeClr val="accent2"/>
            </a:solidFill>
            <a:ln w="9525">
              <a:noFill/>
            </a:ln>
          </p:spPr>
          <p:txBody>
            <a:bodyPr/>
            <a:p>
              <a:pPr lvl="0"/>
              <a:endParaRPr sz="1800" dirty="0">
                <a:solidFill>
                  <a:schemeClr val="accent2"/>
                </a:solidFill>
                <a:latin typeface="Arial" panose="020B0604020202020204" pitchFamily="34" charset="0"/>
              </a:endParaRPr>
            </a:p>
          </p:txBody>
        </p:sp>
      </p:grpSp>
      <p:sp>
        <p:nvSpPr>
          <p:cNvPr id="372750" name="标题 372749"/>
          <p:cNvSpPr>
            <a:spLocks noGrp="1"/>
          </p:cNvSpPr>
          <p:nvPr>
            <p:ph type="title"/>
          </p:nvPr>
        </p:nvSpPr>
        <p:spPr>
          <a:xfrm>
            <a:off x="457200" y="457200"/>
            <a:ext cx="8229600" cy="1371600"/>
          </a:xfrm>
          <a:prstGeom prst="rect">
            <a:avLst/>
          </a:prstGeom>
          <a:noFill/>
          <a:ln w="9525">
            <a:noFill/>
          </a:ln>
        </p:spPr>
        <p:txBody>
          <a:bodyPr anchor="ctr"/>
          <a:p>
            <a:pPr lvl="0"/>
            <a:r>
              <a:rPr lang="zh-CN" altLang="en-US" dirty="0"/>
              <a:t>单击此处编辑母版标题样式</a:t>
            </a:r>
            <a:endParaRPr lang="zh-CN" altLang="en-US" dirty="0"/>
          </a:p>
        </p:txBody>
      </p:sp>
      <p:sp>
        <p:nvSpPr>
          <p:cNvPr id="372751" name="文本占位符 372750"/>
          <p:cNvSpPr>
            <a:spLocks noGrp="1"/>
          </p:cNvSpPr>
          <p:nvPr>
            <p:ph type="body" idx="1"/>
          </p:nvPr>
        </p:nvSpPr>
        <p:spPr>
          <a:xfrm>
            <a:off x="457200" y="1981200"/>
            <a:ext cx="8229600" cy="38862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72752" name="日期占位符 372751"/>
          <p:cNvSpPr>
            <a:spLocks noGrp="1"/>
          </p:cNvSpPr>
          <p:nvPr>
            <p:ph type="dt" sz="half" idx="2"/>
          </p:nvPr>
        </p:nvSpPr>
        <p:spPr>
          <a:xfrm>
            <a:off x="457200" y="6245225"/>
            <a:ext cx="2133600" cy="476250"/>
          </a:xfrm>
          <a:prstGeom prst="rect">
            <a:avLst/>
          </a:prstGeom>
          <a:noFill/>
          <a:ln w="9525">
            <a:noFill/>
          </a:ln>
        </p:spPr>
        <p:txBody>
          <a:bodyPr anchor="b"/>
          <a:lstStyle>
            <a:lvl1pPr>
              <a:defRPr sz="1200"/>
            </a:lvl1pPr>
          </a:lstStyle>
          <a:p>
            <a:pPr lvl="0"/>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marL="0" lvl="0" indent="0" algn="l" defTabSz="914400" rtl="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0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bg2"/>
        </a:buClr>
        <a:buSzPct val="65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bg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531458" name="图片 531457" descr="mop1_gif1"/>
          <p:cNvPicPr>
            <a:picLocks noChangeAspect="1"/>
          </p:cNvPicPr>
          <p:nvPr/>
        </p:nvPicPr>
        <p:blipFill>
          <a:blip r:embed="rId12"/>
          <a:stretch>
            <a:fillRect/>
          </a:stretch>
        </p:blipFill>
        <p:spPr>
          <a:xfrm>
            <a:off x="38100" y="42863"/>
            <a:ext cx="9067800" cy="6764337"/>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533506" name="图片 533505" descr="plan11"/>
          <p:cNvPicPr>
            <a:picLocks noChangeAspect="1"/>
          </p:cNvPicPr>
          <p:nvPr/>
        </p:nvPicPr>
        <p:blipFill>
          <a:blip r:embed="rId12"/>
          <a:stretch>
            <a:fillRect/>
          </a:stretch>
        </p:blipFill>
        <p:spPr>
          <a:xfrm>
            <a:off x="0" y="0"/>
            <a:ext cx="9144000" cy="6858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539650" name="图片 539649" descr="x10sion412"/>
          <p:cNvPicPr>
            <a:picLocks noChangeAspect="1"/>
          </p:cNvPicPr>
          <p:nvPr/>
        </p:nvPicPr>
        <p:blipFill>
          <a:blip r:embed="rId12"/>
          <a:stretch>
            <a:fillRect/>
          </a:stretch>
        </p:blipFill>
        <p:spPr>
          <a:xfrm>
            <a:off x="0" y="0"/>
            <a:ext cx="9144000" cy="6858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3200" b="0" i="0" u="none" kern="1200" baseline="0">
          <a:solidFill>
            <a:schemeClr val="tx1"/>
          </a:solidFill>
          <a:latin typeface="Tahoma" panose="020B060403050404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4.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17.xml"/><Relationship Id="rId1"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image" Target="../media/image21.jpeg"/><Relationship Id="rId1" Type="http://schemas.openxmlformats.org/officeDocument/2006/relationships/hyperlink" Target="http://www.douban.com/subject/1029303/buylink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9.xml"/><Relationship Id="rId1"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9.xml"/><Relationship Id="rId1"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3.xml"/><Relationship Id="rId2" Type="http://schemas.openxmlformats.org/officeDocument/2006/relationships/image" Target="../media/image25.jpeg"/><Relationship Id="rId1" Type="http://schemas.openxmlformats.org/officeDocument/2006/relationships/image" Target="../media/image24.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83.xml"/><Relationship Id="rId1" Type="http://schemas.openxmlformats.org/officeDocument/2006/relationships/image" Target="../media/image2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1.wav"/></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61.xml"/><Relationship Id="rId1" Type="http://schemas.openxmlformats.org/officeDocument/2006/relationships/image" Target="../media/image2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image" Target="../media/image2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62.xml"/><Relationship Id="rId1"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94.xml"/><Relationship Id="rId1" Type="http://schemas.openxmlformats.org/officeDocument/2006/relationships/image" Target="../media/image2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2.wav"/><Relationship Id="rId1" Type="http://schemas.openxmlformats.org/officeDocument/2006/relationships/image" Target="../media/image1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image" Target="../media/image19.jpeg"/><Relationship Id="rId1" Type="http://schemas.openxmlformats.org/officeDocument/2006/relationships/image" Target="../media/image1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0548" name="文本框 620547"/>
          <p:cNvSpPr txBox="1"/>
          <p:nvPr/>
        </p:nvSpPr>
        <p:spPr>
          <a:xfrm>
            <a:off x="1403350" y="476250"/>
            <a:ext cx="6840538" cy="641350"/>
          </a:xfrm>
          <a:prstGeom prst="rect">
            <a:avLst/>
          </a:prstGeom>
          <a:noFill/>
          <a:ln w="9525">
            <a:noFill/>
          </a:ln>
        </p:spPr>
        <p:txBody>
          <a:bodyPr>
            <a:spAutoFit/>
          </a:bodyPr>
          <a:p>
            <a:pPr>
              <a:spcBef>
                <a:spcPct val="50000"/>
              </a:spcBef>
            </a:pPr>
            <a:r>
              <a:rPr lang="en-US" altLang="zh-CN" sz="3600" b="1" dirty="0">
                <a:latin typeface="Tahoma" panose="020B0604030504040204" pitchFamily="34" charset="0"/>
              </a:rPr>
              <a:t>              《</a:t>
            </a:r>
            <a:r>
              <a:rPr lang="zh-CN" altLang="en-US" sz="3600" b="1" dirty="0">
                <a:latin typeface="Tahoma" panose="020B0604030504040204" pitchFamily="34" charset="0"/>
              </a:rPr>
              <a:t>儒林外史</a:t>
            </a:r>
            <a:r>
              <a:rPr lang="en-US" altLang="zh-CN" sz="3600" b="1">
                <a:latin typeface="Tahoma" panose="020B0604030504040204" pitchFamily="34" charset="0"/>
              </a:rPr>
              <a:t>》</a:t>
            </a:r>
            <a:r>
              <a:rPr lang="en-US" altLang="zh-CN" sz="2400">
                <a:latin typeface="Tahoma" panose="020B0604030504040204" pitchFamily="34" charset="0"/>
              </a:rPr>
              <a:t> </a:t>
            </a:r>
            <a:endParaRPr lang="en-US" altLang="zh-CN" sz="2400">
              <a:latin typeface="Tahoma" panose="020B0604030504040204" pitchFamily="34" charset="0"/>
            </a:endParaRPr>
          </a:p>
        </p:txBody>
      </p:sp>
      <p:sp>
        <p:nvSpPr>
          <p:cNvPr id="620549" name="文本框 620548"/>
          <p:cNvSpPr txBox="1"/>
          <p:nvPr/>
        </p:nvSpPr>
        <p:spPr>
          <a:xfrm>
            <a:off x="179388" y="1844675"/>
            <a:ext cx="3097212" cy="4506913"/>
          </a:xfrm>
          <a:prstGeom prst="rect">
            <a:avLst/>
          </a:prstGeom>
          <a:noFill/>
          <a:ln w="9525">
            <a:noFill/>
          </a:ln>
        </p:spPr>
        <p:txBody>
          <a:bodyPr>
            <a:spAutoFit/>
          </a:bodyPr>
          <a:p>
            <a:pPr>
              <a:lnSpc>
                <a:spcPct val="115000"/>
              </a:lnSpc>
              <a:spcBef>
                <a:spcPct val="50000"/>
              </a:spcBef>
            </a:pPr>
            <a:r>
              <a:rPr lang="en-US" altLang="zh-CN" sz="2800" b="1">
                <a:latin typeface="Tahoma" panose="020B0604030504040204" pitchFamily="34" charset="0"/>
              </a:rPr>
              <a:t>      </a:t>
            </a:r>
            <a:r>
              <a:rPr lang="en-US" altLang="zh-CN" sz="2800" b="1" dirty="0">
                <a:latin typeface="Tahoma" panose="020B0604030504040204" pitchFamily="34" charset="0"/>
                <a:ea typeface="楷体_GB2312" pitchFamily="49" charset="-122"/>
              </a:rPr>
              <a:t>《</a:t>
            </a:r>
            <a:r>
              <a:rPr lang="zh-CN" altLang="en-US" sz="2800" b="1" dirty="0">
                <a:latin typeface="Tahoma" panose="020B0604030504040204" pitchFamily="34" charset="0"/>
                <a:ea typeface="楷体_GB2312" pitchFamily="49" charset="-122"/>
              </a:rPr>
              <a:t>儒林外史</a:t>
            </a:r>
            <a:r>
              <a:rPr lang="en-US" altLang="zh-CN" sz="2800" b="1" dirty="0">
                <a:latin typeface="Tahoma" panose="020B0604030504040204" pitchFamily="34" charset="0"/>
                <a:ea typeface="楷体_GB2312" pitchFamily="49" charset="-122"/>
              </a:rPr>
              <a:t>》</a:t>
            </a:r>
            <a:r>
              <a:rPr lang="zh-CN" altLang="en-US" sz="2800" b="1" dirty="0">
                <a:latin typeface="Tahoma" panose="020B0604030504040204" pitchFamily="34" charset="0"/>
                <a:ea typeface="楷体_GB2312" pitchFamily="49" charset="-122"/>
              </a:rPr>
              <a:t>不仅是清中叶唯一一部长篇儒林小说，而且是我国古代文学史上最杰出的长篇讽刺小说，标志着我国古代讽刺小说艺术发展的新阶段。</a:t>
            </a:r>
            <a:endParaRPr lang="zh-CN" altLang="en-US" sz="2800" b="1" dirty="0">
              <a:latin typeface="Tahoma" panose="020B0604030504040204" pitchFamily="34" charset="0"/>
              <a:ea typeface="楷体_GB2312" pitchFamily="49" charset="-122"/>
            </a:endParaRPr>
          </a:p>
        </p:txBody>
      </p:sp>
      <p:pic>
        <p:nvPicPr>
          <p:cNvPr id="620551" name="图片 620550" descr="8782360"/>
          <p:cNvPicPr>
            <a:picLocks noChangeAspect="1"/>
          </p:cNvPicPr>
          <p:nvPr/>
        </p:nvPicPr>
        <p:blipFill>
          <a:blip r:embed="rId1"/>
          <a:stretch>
            <a:fillRect/>
          </a:stretch>
        </p:blipFill>
        <p:spPr>
          <a:xfrm>
            <a:off x="6300788" y="1700213"/>
            <a:ext cx="3024187" cy="5157787"/>
          </a:xfrm>
          <a:prstGeom prst="rect">
            <a:avLst/>
          </a:prstGeom>
          <a:noFill/>
          <a:ln w="9525">
            <a:noFill/>
          </a:ln>
        </p:spPr>
      </p:pic>
      <p:pic>
        <p:nvPicPr>
          <p:cNvPr id="620552" name="图片 620551" descr="吴敬梓像"/>
          <p:cNvPicPr>
            <a:picLocks noChangeAspect="1"/>
          </p:cNvPicPr>
          <p:nvPr/>
        </p:nvPicPr>
        <p:blipFill>
          <a:blip r:embed="rId2"/>
          <a:stretch>
            <a:fillRect/>
          </a:stretch>
        </p:blipFill>
        <p:spPr>
          <a:xfrm>
            <a:off x="3203575" y="1700213"/>
            <a:ext cx="3024188" cy="515778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20548"/>
                                        </p:tgtEl>
                                        <p:attrNameLst>
                                          <p:attrName>style.visibility</p:attrName>
                                        </p:attrNameLst>
                                      </p:cBhvr>
                                      <p:to>
                                        <p:strVal val="visible"/>
                                      </p:to>
                                    </p:set>
                                    <p:animEffect transition="in" filter="fade">
                                      <p:cBhvr>
                                        <p:cTn id="7" dur="1000"/>
                                        <p:tgtEl>
                                          <p:spTgt spid="620548"/>
                                        </p:tgtEl>
                                      </p:cBhvr>
                                    </p:animEffect>
                                    <p:anim calcmode="lin" valueType="num">
                                      <p:cBhvr>
                                        <p:cTn id="8" dur="1000" fill="hold"/>
                                        <p:tgtEl>
                                          <p:spTgt spid="620548"/>
                                        </p:tgtEl>
                                        <p:attrNameLst>
                                          <p:attrName>ppt_x</p:attrName>
                                        </p:attrNameLst>
                                      </p:cBhvr>
                                      <p:tavLst>
                                        <p:tav tm="0">
                                          <p:val>
                                            <p:strVal val="#ppt_x"/>
                                          </p:val>
                                        </p:tav>
                                        <p:tav tm="100000">
                                          <p:val>
                                            <p:strVal val="#ppt_x"/>
                                          </p:val>
                                        </p:tav>
                                      </p:tavLst>
                                    </p:anim>
                                    <p:anim calcmode="lin" valueType="num">
                                      <p:cBhvr>
                                        <p:cTn id="9" dur="1000" fill="hold"/>
                                        <p:tgtEl>
                                          <p:spTgt spid="6205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620552"/>
                                        </p:tgtEl>
                                        <p:attrNameLst>
                                          <p:attrName>style.visibility</p:attrName>
                                        </p:attrNameLst>
                                      </p:cBhvr>
                                      <p:to>
                                        <p:strVal val="visible"/>
                                      </p:to>
                                    </p:set>
                                    <p:anim calcmode="lin" valueType="num">
                                      <p:cBhvr>
                                        <p:cTn id="13" dur="1000" fill="hold"/>
                                        <p:tgtEl>
                                          <p:spTgt spid="620552"/>
                                        </p:tgtEl>
                                        <p:attrNameLst>
                                          <p:attrName>ppt_w</p:attrName>
                                        </p:attrNameLst>
                                      </p:cBhvr>
                                      <p:tavLst>
                                        <p:tav tm="0">
                                          <p:val>
                                            <p:fltVal val="0.000000"/>
                                          </p:val>
                                        </p:tav>
                                        <p:tav tm="100000">
                                          <p:val>
                                            <p:strVal val="#ppt_w"/>
                                          </p:val>
                                        </p:tav>
                                      </p:tavLst>
                                    </p:anim>
                                    <p:anim calcmode="lin" valueType="num">
                                      <p:cBhvr>
                                        <p:cTn id="14" dur="1000" fill="hold"/>
                                        <p:tgtEl>
                                          <p:spTgt spid="620552"/>
                                        </p:tgtEl>
                                        <p:attrNameLst>
                                          <p:attrName>ppt_h</p:attrName>
                                        </p:attrNameLst>
                                      </p:cBhvr>
                                      <p:tavLst>
                                        <p:tav tm="0">
                                          <p:val>
                                            <p:fltVal val="0.000000"/>
                                          </p:val>
                                        </p:tav>
                                        <p:tav tm="100000">
                                          <p:val>
                                            <p:strVal val="#ppt_h"/>
                                          </p:val>
                                        </p:tav>
                                      </p:tavLst>
                                    </p:anim>
                                    <p:animEffect transition="in" filter="fade">
                                      <p:cBhvr>
                                        <p:cTn id="15" dur="1000"/>
                                        <p:tgtEl>
                                          <p:spTgt spid="620552"/>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620551"/>
                                        </p:tgtEl>
                                        <p:attrNameLst>
                                          <p:attrName>style.visibility</p:attrName>
                                        </p:attrNameLst>
                                      </p:cBhvr>
                                      <p:to>
                                        <p:strVal val="visible"/>
                                      </p:to>
                                    </p:set>
                                    <p:anim calcmode="lin" valueType="num">
                                      <p:cBhvr>
                                        <p:cTn id="19" dur="1000" fill="hold"/>
                                        <p:tgtEl>
                                          <p:spTgt spid="620551"/>
                                        </p:tgtEl>
                                        <p:attrNameLst>
                                          <p:attrName>ppt_x</p:attrName>
                                        </p:attrNameLst>
                                      </p:cBhvr>
                                      <p:tavLst>
                                        <p:tav tm="0">
                                          <p:val>
                                            <p:strVal val="#ppt_x-.2"/>
                                          </p:val>
                                        </p:tav>
                                        <p:tav tm="100000">
                                          <p:val>
                                            <p:strVal val="#ppt_x"/>
                                          </p:val>
                                        </p:tav>
                                      </p:tavLst>
                                    </p:anim>
                                    <p:anim calcmode="lin" valueType="num">
                                      <p:cBhvr>
                                        <p:cTn id="20" dur="1000" fill="hold"/>
                                        <p:tgtEl>
                                          <p:spTgt spid="620551"/>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2055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620549">
                                            <p:txEl>
                                              <p:charRg st="0" end="72"/>
                                            </p:txEl>
                                          </p:spTgt>
                                        </p:tgtEl>
                                        <p:attrNameLst>
                                          <p:attrName>style.visibility</p:attrName>
                                        </p:attrNameLst>
                                      </p:cBhvr>
                                      <p:to>
                                        <p:strVal val="visible"/>
                                      </p:to>
                                    </p:set>
                                    <p:anim calcmode="lin" valueType="num">
                                      <p:cBhvr additive="base">
                                        <p:cTn id="26" dur="2000" fill="hold"/>
                                        <p:tgtEl>
                                          <p:spTgt spid="620549">
                                            <p:txEl>
                                              <p:charRg st="0" end="72"/>
                                            </p:txEl>
                                          </p:spTgt>
                                        </p:tgtEl>
                                        <p:attrNameLst>
                                          <p:attrName>ppt_x</p:attrName>
                                        </p:attrNameLst>
                                      </p:cBhvr>
                                      <p:tavLst>
                                        <p:tav tm="0">
                                          <p:val>
                                            <p:strVal val="0-#ppt_w/2"/>
                                          </p:val>
                                        </p:tav>
                                        <p:tav tm="100000">
                                          <p:val>
                                            <p:strVal val="#ppt_x"/>
                                          </p:val>
                                        </p:tav>
                                      </p:tavLst>
                                    </p:anim>
                                    <p:anim calcmode="lin" valueType="num">
                                      <p:cBhvr additive="base">
                                        <p:cTn id="27" dur="2000" fill="hold"/>
                                        <p:tgtEl>
                                          <p:spTgt spid="620549">
                                            <p:txEl>
                                              <p:charRg st="0" end="7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05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4100" name="文本框 644099"/>
          <p:cNvSpPr txBox="1"/>
          <p:nvPr/>
        </p:nvSpPr>
        <p:spPr>
          <a:xfrm>
            <a:off x="1258888" y="549275"/>
            <a:ext cx="6875462" cy="641350"/>
          </a:xfrm>
          <a:prstGeom prst="rect">
            <a:avLst/>
          </a:prstGeom>
          <a:noFill/>
          <a:ln w="9525">
            <a:noFill/>
          </a:ln>
        </p:spPr>
        <p:txBody>
          <a:bodyPr>
            <a:spAutoFit/>
          </a:bodyPr>
          <a:p>
            <a:pPr>
              <a:spcBef>
                <a:spcPct val="50000"/>
              </a:spcBef>
            </a:pPr>
            <a:r>
              <a:rPr lang="zh-CN" altLang="en-US" sz="3600" b="1" dirty="0">
                <a:latin typeface="Tahoma" panose="020B0604030504040204" pitchFamily="34" charset="0"/>
              </a:rPr>
              <a:t>第二节    吴敬梓的生平和创作</a:t>
            </a:r>
            <a:r>
              <a:rPr lang="zh-CN" altLang="en-US" sz="2400" dirty="0">
                <a:latin typeface="Tahoma" panose="020B0604030504040204" pitchFamily="34" charset="0"/>
              </a:rPr>
              <a:t> </a:t>
            </a:r>
            <a:endParaRPr lang="zh-CN" altLang="en-US" sz="2400" dirty="0">
              <a:latin typeface="Tahoma" panose="020B0604030504040204" pitchFamily="34" charset="0"/>
            </a:endParaRPr>
          </a:p>
        </p:txBody>
      </p:sp>
      <p:sp>
        <p:nvSpPr>
          <p:cNvPr id="644101" name="文本框 644100"/>
          <p:cNvSpPr txBox="1"/>
          <p:nvPr/>
        </p:nvSpPr>
        <p:spPr>
          <a:xfrm>
            <a:off x="395288" y="1484313"/>
            <a:ext cx="2160587" cy="579437"/>
          </a:xfrm>
          <a:prstGeom prst="rect">
            <a:avLst/>
          </a:prstGeom>
          <a:noFill/>
          <a:ln w="9525">
            <a:noFill/>
          </a:ln>
        </p:spPr>
        <p:txBody>
          <a:bodyPr>
            <a:spAutoFit/>
          </a:bodyPr>
          <a:p>
            <a:pPr>
              <a:spcBef>
                <a:spcPct val="50000"/>
              </a:spcBef>
            </a:pPr>
            <a:r>
              <a:rPr lang="zh-CN" altLang="en-US" dirty="0">
                <a:latin typeface="Tahoma" panose="020B0604030504040204" pitchFamily="34" charset="0"/>
              </a:rPr>
              <a:t>一、</a:t>
            </a:r>
            <a:r>
              <a:rPr lang="zh-CN" altLang="en-US" b="1" dirty="0">
                <a:solidFill>
                  <a:srgbClr val="0000FF"/>
                </a:solidFill>
                <a:latin typeface="Tahoma" panose="020B0604030504040204" pitchFamily="34" charset="0"/>
              </a:rPr>
              <a:t>生平</a:t>
            </a:r>
            <a:r>
              <a:rPr lang="zh-CN" altLang="en-US" sz="2400" dirty="0">
                <a:latin typeface="Tahoma" panose="020B0604030504040204" pitchFamily="34" charset="0"/>
              </a:rPr>
              <a:t> </a:t>
            </a:r>
            <a:endParaRPr lang="zh-CN" altLang="en-US" sz="2400" dirty="0">
              <a:latin typeface="Tahoma" panose="020B0604030504040204" pitchFamily="34" charset="0"/>
            </a:endParaRPr>
          </a:p>
        </p:txBody>
      </p:sp>
      <p:sp>
        <p:nvSpPr>
          <p:cNvPr id="644102" name="文本框 644101"/>
          <p:cNvSpPr txBox="1"/>
          <p:nvPr/>
        </p:nvSpPr>
        <p:spPr>
          <a:xfrm>
            <a:off x="3348038" y="1341438"/>
            <a:ext cx="5616575" cy="5437187"/>
          </a:xfrm>
          <a:prstGeom prst="rect">
            <a:avLst/>
          </a:prstGeom>
          <a:noFill/>
          <a:ln w="9525">
            <a:noFill/>
          </a:ln>
        </p:spPr>
        <p:txBody>
          <a:bodyPr>
            <a:spAutoFit/>
          </a:bodyPr>
          <a:p>
            <a:pPr>
              <a:lnSpc>
                <a:spcPct val="135000"/>
              </a:lnSpc>
              <a:spcBef>
                <a:spcPct val="50000"/>
              </a:spcBef>
            </a:pPr>
            <a:r>
              <a:rPr lang="zh-CN" altLang="en-US" sz="2000" b="1" dirty="0">
                <a:latin typeface="Tahoma" panose="020B0604030504040204" pitchFamily="34" charset="0"/>
              </a:rPr>
              <a:t>吴敬梓（</a:t>
            </a:r>
            <a:r>
              <a:rPr lang="en-US" altLang="zh-CN" sz="2000" b="1" dirty="0">
                <a:latin typeface="Tahoma" panose="020B0604030504040204" pitchFamily="34" charset="0"/>
              </a:rPr>
              <a:t>1701----1754</a:t>
            </a:r>
            <a:r>
              <a:rPr lang="zh-CN" altLang="en-US" sz="2000" b="1" dirty="0">
                <a:latin typeface="Tahoma" panose="020B0604030504040204" pitchFamily="34" charset="0"/>
              </a:rPr>
              <a:t>），字敏轩，号粒民，晚年又号文木老人，安徽全椒人，清代讽刺小说家。出身于科举世家，曾祖父、祖父、叔祖均凭科举显达。其父吴霖起，拔贡出身，只做过一任县教谕（八品学官），为人正直耿介，不慕荣利，对吴敬梓颇有影响。吴敬梓</a:t>
            </a:r>
            <a:r>
              <a:rPr lang="en-US" altLang="zh-CN" sz="2000" b="1" dirty="0">
                <a:latin typeface="Tahoma" panose="020B0604030504040204" pitchFamily="34" charset="0"/>
              </a:rPr>
              <a:t>13</a:t>
            </a:r>
            <a:r>
              <a:rPr lang="zh-CN" altLang="en-US" sz="2000" b="1" dirty="0">
                <a:latin typeface="Tahoma" panose="020B0604030504040204" pitchFamily="34" charset="0"/>
              </a:rPr>
              <a:t>岁丧母，后随父到任所，</a:t>
            </a:r>
            <a:r>
              <a:rPr lang="en-US" altLang="zh-CN" sz="2000" b="1" dirty="0">
                <a:latin typeface="Tahoma" panose="020B0604030504040204" pitchFamily="34" charset="0"/>
              </a:rPr>
              <a:t>20</a:t>
            </a:r>
            <a:r>
              <a:rPr lang="zh-CN" altLang="en-US" sz="2000" b="1" dirty="0">
                <a:latin typeface="Tahoma" panose="020B0604030504040204" pitchFamily="34" charset="0"/>
              </a:rPr>
              <a:t>岁中秀才（此后即屡举不中），</a:t>
            </a:r>
            <a:r>
              <a:rPr lang="en-US" altLang="zh-CN" sz="2000" b="1" dirty="0">
                <a:latin typeface="Tahoma" panose="020B0604030504040204" pitchFamily="34" charset="0"/>
              </a:rPr>
              <a:t>23</a:t>
            </a:r>
            <a:r>
              <a:rPr lang="zh-CN" altLang="en-US" sz="2000" b="1" dirty="0">
                <a:latin typeface="Tahoma" panose="020B0604030504040204" pitchFamily="34" charset="0"/>
              </a:rPr>
              <a:t>岁丧父。从此，他的生活起了很大变化，由于“素不习治生，性复豪上，遇贫即施，</a:t>
            </a:r>
            <a:r>
              <a:rPr lang="en-US" altLang="zh-CN" sz="2000" b="1">
                <a:latin typeface="Arial" panose="020B0604020202020204" pitchFamily="34" charset="0"/>
              </a:rPr>
              <a:t>……</a:t>
            </a:r>
            <a:r>
              <a:rPr lang="zh-CN" altLang="en-US" sz="2000" b="1" dirty="0">
                <a:latin typeface="Tahoma" panose="020B0604030504040204" pitchFamily="34" charset="0"/>
              </a:rPr>
              <a:t>不数年而产尽矣”，大家都拿他作“败家子”的典型来教育子孙。他</a:t>
            </a:r>
            <a:r>
              <a:rPr lang="en-US" altLang="zh-CN" sz="2000" b="1" dirty="0">
                <a:latin typeface="Tahoma" panose="020B0604030504040204" pitchFamily="34" charset="0"/>
              </a:rPr>
              <a:t>33</a:t>
            </a:r>
            <a:r>
              <a:rPr lang="zh-CN" altLang="en-US" sz="2000" b="1" dirty="0">
                <a:latin typeface="Tahoma" panose="020B0604030504040204" pitchFamily="34" charset="0"/>
              </a:rPr>
              <a:t>岁时移居南京，生活愈加贫困，到后来甚至常常无米下锅。</a:t>
            </a:r>
            <a:r>
              <a:rPr lang="en-US" altLang="zh-CN" sz="2000" b="1" dirty="0">
                <a:latin typeface="Tahoma" panose="020B0604030504040204" pitchFamily="34" charset="0"/>
              </a:rPr>
              <a:t>1754</a:t>
            </a:r>
            <a:r>
              <a:rPr lang="zh-CN" altLang="en-US" sz="2000" b="1" dirty="0">
                <a:latin typeface="Tahoma" panose="020B0604030504040204" pitchFamily="34" charset="0"/>
              </a:rPr>
              <a:t>年病逝于扬州。</a:t>
            </a:r>
            <a:endParaRPr lang="zh-CN" altLang="en-US" sz="2000" b="1" dirty="0">
              <a:latin typeface="Tahoma" panose="020B0604030504040204" pitchFamily="34" charset="0"/>
            </a:endParaRPr>
          </a:p>
        </p:txBody>
      </p:sp>
      <p:pic>
        <p:nvPicPr>
          <p:cNvPr id="644106" name="图片 644105" descr="80339"/>
          <p:cNvPicPr>
            <a:picLocks noChangeAspect="1"/>
          </p:cNvPicPr>
          <p:nvPr/>
        </p:nvPicPr>
        <p:blipFill>
          <a:blip r:embed="rId1"/>
          <a:stretch>
            <a:fillRect/>
          </a:stretch>
        </p:blipFill>
        <p:spPr>
          <a:xfrm>
            <a:off x="250825" y="2060575"/>
            <a:ext cx="3025775" cy="38893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44100"/>
                                        </p:tgtEl>
                                        <p:attrNameLst>
                                          <p:attrName>style.visibility</p:attrName>
                                        </p:attrNameLst>
                                      </p:cBhvr>
                                      <p:to>
                                        <p:strVal val="visible"/>
                                      </p:to>
                                    </p:set>
                                    <p:animEffect transition="in" filter="fade">
                                      <p:cBhvr>
                                        <p:cTn id="7" dur="1000"/>
                                        <p:tgtEl>
                                          <p:spTgt spid="644100"/>
                                        </p:tgtEl>
                                      </p:cBhvr>
                                    </p:animEffect>
                                    <p:anim calcmode="lin" valueType="num">
                                      <p:cBhvr>
                                        <p:cTn id="8" dur="1000" fill="hold"/>
                                        <p:tgtEl>
                                          <p:spTgt spid="644100"/>
                                        </p:tgtEl>
                                        <p:attrNameLst>
                                          <p:attrName>ppt_x</p:attrName>
                                        </p:attrNameLst>
                                      </p:cBhvr>
                                      <p:tavLst>
                                        <p:tav tm="0">
                                          <p:val>
                                            <p:strVal val="#ppt_x"/>
                                          </p:val>
                                        </p:tav>
                                        <p:tav tm="100000">
                                          <p:val>
                                            <p:strVal val="#ppt_x"/>
                                          </p:val>
                                        </p:tav>
                                      </p:tavLst>
                                    </p:anim>
                                    <p:anim calcmode="lin" valueType="num">
                                      <p:cBhvr>
                                        <p:cTn id="9" dur="1000" fill="hold"/>
                                        <p:tgtEl>
                                          <p:spTgt spid="64410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644106"/>
                                        </p:tgtEl>
                                        <p:attrNameLst>
                                          <p:attrName>style.visibility</p:attrName>
                                        </p:attrNameLst>
                                      </p:cBhvr>
                                      <p:to>
                                        <p:strVal val="visible"/>
                                      </p:to>
                                    </p:set>
                                    <p:animEffect transition="in" filter="dissolve">
                                      <p:cBhvr>
                                        <p:cTn id="13" dur="1000"/>
                                        <p:tgtEl>
                                          <p:spTgt spid="644106"/>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644101"/>
                                        </p:tgtEl>
                                        <p:attrNameLst>
                                          <p:attrName>style.visibility</p:attrName>
                                        </p:attrNameLst>
                                      </p:cBhvr>
                                      <p:to>
                                        <p:strVal val="visible"/>
                                      </p:to>
                                    </p:set>
                                    <p:animEffect transition="in" filter="wipe(left)">
                                      <p:cBhvr>
                                        <p:cTn id="17" dur="500"/>
                                        <p:tgtEl>
                                          <p:spTgt spid="644101"/>
                                        </p:tgtEl>
                                      </p:cBhvr>
                                    </p:animEffect>
                                  </p:childTnLst>
                                </p:cTn>
                              </p:par>
                            </p:childTnLst>
                          </p:cTn>
                        </p:par>
                        <p:par>
                          <p:cTn id="18" fill="hold">
                            <p:stCondLst>
                              <p:cond delay="2500"/>
                            </p:stCondLst>
                            <p:childTnLst>
                              <p:par>
                                <p:cTn id="19" presetID="22" presetClass="entr" presetSubtype="4" fill="hold" grpId="0" nodeType="afterEffect">
                                  <p:stCondLst>
                                    <p:cond delay="0"/>
                                  </p:stCondLst>
                                  <p:childTnLst>
                                    <p:set>
                                      <p:cBhvr>
                                        <p:cTn id="20" dur="1" fill="hold">
                                          <p:stCondLst>
                                            <p:cond delay="0"/>
                                          </p:stCondLst>
                                        </p:cTn>
                                        <p:tgtEl>
                                          <p:spTgt spid="644102"/>
                                        </p:tgtEl>
                                        <p:attrNameLst>
                                          <p:attrName>style.visibility</p:attrName>
                                        </p:attrNameLst>
                                      </p:cBhvr>
                                      <p:to>
                                        <p:strVal val="visible"/>
                                      </p:to>
                                    </p:set>
                                    <p:animEffect transition="in" filter="wipe(down)">
                                      <p:cBhvr>
                                        <p:cTn id="21" dur="500"/>
                                        <p:tgtEl>
                                          <p:spTgt spid="64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4100" grpId="0"/>
      <p:bldP spid="644101" grpId="0"/>
      <p:bldP spid="64410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24" name="文本框 645123"/>
          <p:cNvSpPr txBox="1"/>
          <p:nvPr/>
        </p:nvSpPr>
        <p:spPr>
          <a:xfrm>
            <a:off x="323850" y="1268413"/>
            <a:ext cx="3455988" cy="641350"/>
          </a:xfrm>
          <a:prstGeom prst="rect">
            <a:avLst/>
          </a:prstGeom>
          <a:noFill/>
          <a:ln w="9525">
            <a:noFill/>
          </a:ln>
        </p:spPr>
        <p:txBody>
          <a:bodyPr>
            <a:spAutoFit/>
          </a:bodyPr>
          <a:p>
            <a:pPr>
              <a:spcBef>
                <a:spcPct val="50000"/>
              </a:spcBef>
            </a:pPr>
            <a:r>
              <a:rPr lang="zh-CN" altLang="en-US" sz="3600" b="1" dirty="0">
                <a:solidFill>
                  <a:schemeClr val="bg1"/>
                </a:solidFill>
                <a:latin typeface="Tahoma" panose="020B0604030504040204" pitchFamily="34" charset="0"/>
              </a:rPr>
              <a:t>二、创作</a:t>
            </a:r>
            <a:endParaRPr lang="zh-CN" altLang="en-US" sz="3600" b="1" dirty="0">
              <a:solidFill>
                <a:schemeClr val="bg1"/>
              </a:solidFill>
              <a:latin typeface="Tahoma" panose="020B0604030504040204" pitchFamily="34" charset="0"/>
            </a:endParaRPr>
          </a:p>
        </p:txBody>
      </p:sp>
      <p:sp>
        <p:nvSpPr>
          <p:cNvPr id="645125" name="文本框 645124"/>
          <p:cNvSpPr txBox="1"/>
          <p:nvPr/>
        </p:nvSpPr>
        <p:spPr>
          <a:xfrm>
            <a:off x="3276600" y="260350"/>
            <a:ext cx="4968875" cy="519113"/>
          </a:xfrm>
          <a:prstGeom prst="rect">
            <a:avLst/>
          </a:prstGeom>
          <a:noFill/>
          <a:ln w="9525">
            <a:noFill/>
          </a:ln>
        </p:spPr>
        <p:txBody>
          <a:bodyPr>
            <a:spAutoFit/>
          </a:bodyPr>
          <a:p>
            <a:pPr>
              <a:spcBef>
                <a:spcPct val="50000"/>
              </a:spcBef>
            </a:pPr>
            <a:r>
              <a:rPr lang="zh-CN" altLang="en-US" sz="2800" b="1" dirty="0">
                <a:solidFill>
                  <a:schemeClr val="bg1"/>
                </a:solidFill>
                <a:latin typeface="Tahoma" panose="020B0604030504040204" pitchFamily="34" charset="0"/>
              </a:rPr>
              <a:t>诗文集</a:t>
            </a: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文木山房集</a:t>
            </a: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十二卷</a:t>
            </a:r>
            <a:r>
              <a:rPr lang="zh-CN" altLang="en-US" sz="2400" dirty="0">
                <a:solidFill>
                  <a:schemeClr val="bg1"/>
                </a:solidFill>
                <a:latin typeface="Tahoma" panose="020B0604030504040204" pitchFamily="34" charset="0"/>
              </a:rPr>
              <a:t> </a:t>
            </a:r>
            <a:endParaRPr lang="zh-CN" altLang="en-US" sz="2400" dirty="0">
              <a:solidFill>
                <a:schemeClr val="bg1"/>
              </a:solidFill>
              <a:latin typeface="Tahoma" panose="020B0604030504040204" pitchFamily="34" charset="0"/>
            </a:endParaRPr>
          </a:p>
        </p:txBody>
      </p:sp>
      <p:sp>
        <p:nvSpPr>
          <p:cNvPr id="645126" name="文本框 645125"/>
          <p:cNvSpPr txBox="1"/>
          <p:nvPr/>
        </p:nvSpPr>
        <p:spPr>
          <a:xfrm>
            <a:off x="3276600" y="1052513"/>
            <a:ext cx="5040313" cy="946150"/>
          </a:xfrm>
          <a:prstGeom prst="rect">
            <a:avLst/>
          </a:prstGeom>
          <a:noFill/>
          <a:ln w="9525">
            <a:noFill/>
          </a:ln>
        </p:spPr>
        <p:txBody>
          <a:bodyPr>
            <a:spAutoFit/>
          </a:bodyPr>
          <a:p>
            <a:pPr>
              <a:spcBef>
                <a:spcPct val="50000"/>
              </a:spcBef>
            </a:pPr>
            <a:r>
              <a:rPr lang="zh-CN" altLang="en-US" sz="2800" b="1" dirty="0">
                <a:solidFill>
                  <a:schemeClr val="bg1"/>
                </a:solidFill>
                <a:latin typeface="Tahoma" panose="020B0604030504040204" pitchFamily="34" charset="0"/>
              </a:rPr>
              <a:t>解释</a:t>
            </a: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诗经</a:t>
            </a: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的著作</a:t>
            </a: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诗说</a:t>
            </a: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七卷 </a:t>
            </a:r>
            <a:endParaRPr lang="zh-CN" altLang="en-US" sz="2800" b="1" dirty="0">
              <a:solidFill>
                <a:schemeClr val="bg1"/>
              </a:solidFill>
              <a:latin typeface="Tahoma" panose="020B0604030504040204" pitchFamily="34" charset="0"/>
            </a:endParaRPr>
          </a:p>
        </p:txBody>
      </p:sp>
      <p:sp>
        <p:nvSpPr>
          <p:cNvPr id="645127" name="文本框 645126"/>
          <p:cNvSpPr txBox="1"/>
          <p:nvPr/>
        </p:nvSpPr>
        <p:spPr>
          <a:xfrm>
            <a:off x="3276600" y="2205038"/>
            <a:ext cx="4968875" cy="519112"/>
          </a:xfrm>
          <a:prstGeom prst="rect">
            <a:avLst/>
          </a:prstGeom>
          <a:noFill/>
          <a:ln w="9525">
            <a:noFill/>
          </a:ln>
        </p:spPr>
        <p:txBody>
          <a:bodyPr>
            <a:spAutoFit/>
          </a:bodyPr>
          <a:p>
            <a:pPr>
              <a:spcBef>
                <a:spcPct val="50000"/>
              </a:spcBef>
            </a:pPr>
            <a:r>
              <a:rPr lang="zh-CN" altLang="en-US" sz="2800" b="1" dirty="0">
                <a:solidFill>
                  <a:schemeClr val="bg1"/>
                </a:solidFill>
                <a:latin typeface="Tahoma" panose="020B0604030504040204" pitchFamily="34" charset="0"/>
              </a:rPr>
              <a:t>长篇讽刺小说</a:t>
            </a: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儒林外史</a:t>
            </a:r>
            <a:r>
              <a:rPr lang="en-US" altLang="zh-CN" sz="2800" b="1">
                <a:solidFill>
                  <a:schemeClr val="bg1"/>
                </a:solidFill>
                <a:latin typeface="Tahoma" panose="020B0604030504040204" pitchFamily="34" charset="0"/>
              </a:rPr>
              <a:t>》 </a:t>
            </a:r>
            <a:endParaRPr lang="en-US" altLang="zh-CN" sz="2800" b="1">
              <a:solidFill>
                <a:schemeClr val="bg1"/>
              </a:solidFill>
              <a:latin typeface="Tahoma" panose="020B0604030504040204" pitchFamily="34" charset="0"/>
            </a:endParaRPr>
          </a:p>
        </p:txBody>
      </p:sp>
      <p:sp>
        <p:nvSpPr>
          <p:cNvPr id="645128" name="线形标注 1 645127"/>
          <p:cNvSpPr/>
          <p:nvPr/>
        </p:nvSpPr>
        <p:spPr>
          <a:xfrm>
            <a:off x="4356100" y="2924175"/>
            <a:ext cx="4608513" cy="3529013"/>
          </a:xfrm>
          <a:prstGeom prst="borderCallout1">
            <a:avLst>
              <a:gd name="adj1" fmla="val 3241"/>
              <a:gd name="adj2" fmla="val -1653"/>
              <a:gd name="adj3" fmla="val 84796"/>
              <a:gd name="adj4" fmla="val -36514"/>
            </a:avLst>
          </a:prstGeom>
          <a:solidFill>
            <a:schemeClr val="accent1"/>
          </a:solidFill>
          <a:ln w="9525" cap="flat" cmpd="sng">
            <a:solidFill>
              <a:schemeClr val="tx1"/>
            </a:solidFill>
            <a:prstDash val="solid"/>
            <a:miter/>
            <a:headEnd type="none" w="med" len="med"/>
            <a:tailEnd type="none" w="med" len="med"/>
          </a:ln>
        </p:spPr>
        <p:txBody>
          <a:bodyPr/>
          <a:p>
            <a:pPr>
              <a:lnSpc>
                <a:spcPct val="125000"/>
              </a:lnSpc>
            </a:pPr>
            <a:r>
              <a:rPr lang="en-US" altLang="zh-CN" sz="2800" b="1" dirty="0">
                <a:solidFill>
                  <a:schemeClr val="bg1"/>
                </a:solidFill>
                <a:latin typeface="Tahoma" panose="020B0604030504040204" pitchFamily="34" charset="0"/>
              </a:rPr>
              <a:t>     《</a:t>
            </a:r>
            <a:r>
              <a:rPr lang="zh-CN" altLang="en-US" sz="2800" b="1" dirty="0">
                <a:solidFill>
                  <a:schemeClr val="bg1"/>
                </a:solidFill>
                <a:latin typeface="Tahoma" panose="020B0604030504040204" pitchFamily="34" charset="0"/>
              </a:rPr>
              <a:t>儒林外史</a:t>
            </a: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初以抄本流传，现存最早的刻本是嘉庆八年（</a:t>
            </a:r>
            <a:r>
              <a:rPr lang="en-US" altLang="zh-CN" sz="2800" b="1" dirty="0">
                <a:solidFill>
                  <a:schemeClr val="bg1"/>
                </a:solidFill>
                <a:latin typeface="Tahoma" panose="020B0604030504040204" pitchFamily="34" charset="0"/>
              </a:rPr>
              <a:t>1803</a:t>
            </a:r>
            <a:r>
              <a:rPr lang="zh-CN" altLang="en-US" sz="2800" b="1" dirty="0">
                <a:solidFill>
                  <a:schemeClr val="bg1"/>
                </a:solidFill>
                <a:latin typeface="Tahoma" panose="020B0604030504040204" pitchFamily="34" charset="0"/>
              </a:rPr>
              <a:t>）刊行的卧闲草堂本，共</a:t>
            </a:r>
            <a:r>
              <a:rPr lang="en-US" altLang="zh-CN" sz="2800" b="1" dirty="0">
                <a:solidFill>
                  <a:schemeClr val="bg1"/>
                </a:solidFill>
                <a:latin typeface="Tahoma" panose="020B0604030504040204" pitchFamily="34" charset="0"/>
              </a:rPr>
              <a:t>56</a:t>
            </a:r>
            <a:r>
              <a:rPr lang="zh-CN" altLang="en-US" sz="2800" b="1" dirty="0">
                <a:solidFill>
                  <a:schemeClr val="bg1"/>
                </a:solidFill>
                <a:latin typeface="Tahoma" panose="020B0604030504040204" pitchFamily="34" charset="0"/>
              </a:rPr>
              <a:t>回，第</a:t>
            </a:r>
            <a:r>
              <a:rPr lang="en-US" altLang="zh-CN" sz="2800" b="1" dirty="0">
                <a:solidFill>
                  <a:schemeClr val="bg1"/>
                </a:solidFill>
                <a:latin typeface="Tahoma" panose="020B0604030504040204" pitchFamily="34" charset="0"/>
              </a:rPr>
              <a:t>56</a:t>
            </a:r>
            <a:r>
              <a:rPr lang="zh-CN" altLang="en-US" sz="2800" b="1" dirty="0">
                <a:solidFill>
                  <a:schemeClr val="bg1"/>
                </a:solidFill>
                <a:latin typeface="Tahoma" panose="020B0604030504040204" pitchFamily="34" charset="0"/>
              </a:rPr>
              <a:t>回作者问题有争议，现在通行本为</a:t>
            </a:r>
            <a:r>
              <a:rPr lang="en-US" altLang="zh-CN" sz="2800" b="1" dirty="0">
                <a:solidFill>
                  <a:schemeClr val="bg1"/>
                </a:solidFill>
                <a:latin typeface="Tahoma" panose="020B0604030504040204" pitchFamily="34" charset="0"/>
              </a:rPr>
              <a:t>55</a:t>
            </a:r>
            <a:r>
              <a:rPr lang="zh-CN" altLang="en-US" sz="2800" b="1" dirty="0">
                <a:solidFill>
                  <a:schemeClr val="bg1"/>
                </a:solidFill>
                <a:latin typeface="Tahoma" panose="020B0604030504040204" pitchFamily="34" charset="0"/>
              </a:rPr>
              <a:t>回。</a:t>
            </a:r>
            <a:endParaRPr lang="zh-CN" altLang="en-US" sz="2800" b="1" dirty="0">
              <a:solidFill>
                <a:schemeClr val="bg1"/>
              </a:solidFill>
              <a:latin typeface="Tahoma" panose="020B0604030504040204" pitchFamily="34" charset="0"/>
            </a:endParaRPr>
          </a:p>
        </p:txBody>
      </p:sp>
      <p:sp>
        <p:nvSpPr>
          <p:cNvPr id="645129" name="左大括号 645128"/>
          <p:cNvSpPr/>
          <p:nvPr/>
        </p:nvSpPr>
        <p:spPr>
          <a:xfrm>
            <a:off x="2555875" y="333375"/>
            <a:ext cx="503238" cy="2449513"/>
          </a:xfrm>
          <a:prstGeom prst="leftBrace">
            <a:avLst>
              <a:gd name="adj1" fmla="val 40562"/>
              <a:gd name="adj2" fmla="val 50000"/>
            </a:avLst>
          </a:prstGeom>
          <a:noFill/>
          <a:ln w="47625" cap="flat" cmpd="sng">
            <a:solidFill>
              <a:srgbClr val="FFFF00"/>
            </a:solidFill>
            <a:prstDash val="dash"/>
            <a:headEnd type="none" w="med" len="med"/>
            <a:tailEnd type="none" w="med" len="med"/>
          </a:ln>
        </p:spPr>
        <p:txBody>
          <a:bodyPr/>
          <a:p>
            <a:endParaRPr lang="zh-CN" altLang="en-US"/>
          </a:p>
        </p:txBody>
      </p:sp>
      <p:pic>
        <p:nvPicPr>
          <p:cNvPr id="645131" name="图片 645130" descr="s1020593">
            <a:hlinkClick r:id="rId1"/>
          </p:cNvPr>
          <p:cNvPicPr>
            <a:picLocks noChangeAspect="1"/>
          </p:cNvPicPr>
          <p:nvPr/>
        </p:nvPicPr>
        <p:blipFill>
          <a:blip r:embed="rId2"/>
          <a:stretch>
            <a:fillRect/>
          </a:stretch>
        </p:blipFill>
        <p:spPr>
          <a:xfrm>
            <a:off x="0" y="2852738"/>
            <a:ext cx="4211638" cy="400526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45124"/>
                                        </p:tgtEl>
                                        <p:attrNameLst>
                                          <p:attrName>style.visibility</p:attrName>
                                        </p:attrNameLst>
                                      </p:cBhvr>
                                      <p:to>
                                        <p:strVal val="visible"/>
                                      </p:to>
                                    </p:set>
                                    <p:animEffect transition="in" filter="fade">
                                      <p:cBhvr>
                                        <p:cTn id="7" dur="1000"/>
                                        <p:tgtEl>
                                          <p:spTgt spid="645124"/>
                                        </p:tgtEl>
                                      </p:cBhvr>
                                    </p:animEffect>
                                    <p:anim calcmode="lin" valueType="num">
                                      <p:cBhvr>
                                        <p:cTn id="8" dur="1000" fill="hold"/>
                                        <p:tgtEl>
                                          <p:spTgt spid="645124"/>
                                        </p:tgtEl>
                                        <p:attrNameLst>
                                          <p:attrName>ppt_x</p:attrName>
                                        </p:attrNameLst>
                                      </p:cBhvr>
                                      <p:tavLst>
                                        <p:tav tm="0">
                                          <p:val>
                                            <p:strVal val="#ppt_x"/>
                                          </p:val>
                                        </p:tav>
                                        <p:tav tm="100000">
                                          <p:val>
                                            <p:strVal val="#ppt_x"/>
                                          </p:val>
                                        </p:tav>
                                      </p:tavLst>
                                    </p:anim>
                                    <p:anim calcmode="lin" valueType="num">
                                      <p:cBhvr>
                                        <p:cTn id="9" dur="1000" fill="hold"/>
                                        <p:tgtEl>
                                          <p:spTgt spid="6451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6148" name="文本框 646147"/>
          <p:cNvSpPr txBox="1"/>
          <p:nvPr/>
        </p:nvSpPr>
        <p:spPr>
          <a:xfrm>
            <a:off x="1979613" y="333375"/>
            <a:ext cx="5545137" cy="641350"/>
          </a:xfrm>
          <a:prstGeom prst="rect">
            <a:avLst/>
          </a:prstGeom>
          <a:noFill/>
          <a:ln w="9525">
            <a:noFill/>
          </a:ln>
        </p:spPr>
        <p:txBody>
          <a:bodyPr>
            <a:spAutoFit/>
          </a:bodyPr>
          <a:p>
            <a:pPr>
              <a:spcBef>
                <a:spcPct val="50000"/>
              </a:spcBef>
            </a:pPr>
            <a:r>
              <a:rPr lang="zh-CN" altLang="en-US" sz="3600" b="1" dirty="0">
                <a:solidFill>
                  <a:schemeClr val="bg1"/>
                </a:solidFill>
                <a:latin typeface="Tahoma" panose="020B0604030504040204" pitchFamily="34" charset="0"/>
              </a:rPr>
              <a:t>第三节   儒林命运的反思</a:t>
            </a:r>
            <a:endParaRPr lang="zh-CN" altLang="en-US" sz="3600" b="1" dirty="0">
              <a:solidFill>
                <a:schemeClr val="bg1"/>
              </a:solidFill>
              <a:latin typeface="Tahoma" panose="020B0604030504040204" pitchFamily="34" charset="0"/>
            </a:endParaRPr>
          </a:p>
        </p:txBody>
      </p:sp>
      <p:sp>
        <p:nvSpPr>
          <p:cNvPr id="646149" name="文本框 646148"/>
          <p:cNvSpPr txBox="1"/>
          <p:nvPr/>
        </p:nvSpPr>
        <p:spPr>
          <a:xfrm>
            <a:off x="1547813" y="1484313"/>
            <a:ext cx="3887787" cy="641350"/>
          </a:xfrm>
          <a:prstGeom prst="rect">
            <a:avLst/>
          </a:prstGeom>
          <a:noFill/>
          <a:ln w="9525">
            <a:noFill/>
          </a:ln>
        </p:spPr>
        <p:txBody>
          <a:bodyPr>
            <a:spAutoFit/>
          </a:bodyPr>
          <a:p>
            <a:pPr>
              <a:spcBef>
                <a:spcPct val="50000"/>
              </a:spcBef>
            </a:pPr>
            <a:r>
              <a:rPr lang="zh-CN" altLang="en-US" sz="3600" b="1" dirty="0">
                <a:solidFill>
                  <a:schemeClr val="bg1"/>
                </a:solidFill>
                <a:latin typeface="Tahoma" panose="020B0604030504040204" pitchFamily="34" charset="0"/>
              </a:rPr>
              <a:t>一、</a:t>
            </a:r>
            <a:r>
              <a:rPr lang="zh-CN" altLang="en-US" sz="3600" b="1" dirty="0">
                <a:solidFill>
                  <a:srgbClr val="FF3300"/>
                </a:solidFill>
                <a:latin typeface="Tahoma" panose="020B0604030504040204" pitchFamily="34" charset="0"/>
              </a:rPr>
              <a:t>学界观点</a:t>
            </a:r>
            <a:endParaRPr lang="zh-CN" altLang="en-US" sz="3600" b="1" dirty="0">
              <a:solidFill>
                <a:srgbClr val="FF3300"/>
              </a:solidFill>
              <a:latin typeface="Tahoma" panose="020B0604030504040204" pitchFamily="34" charset="0"/>
            </a:endParaRPr>
          </a:p>
        </p:txBody>
      </p:sp>
      <p:sp>
        <p:nvSpPr>
          <p:cNvPr id="646153" name="圆角矩形 646152"/>
          <p:cNvSpPr/>
          <p:nvPr/>
        </p:nvSpPr>
        <p:spPr>
          <a:xfrm>
            <a:off x="1908175" y="3429000"/>
            <a:ext cx="2447925" cy="720725"/>
          </a:xfrm>
          <a:prstGeom prst="roundRect">
            <a:avLst>
              <a:gd name="adj" fmla="val 16667"/>
            </a:avLst>
          </a:prstGeom>
          <a:solidFill>
            <a:srgbClr val="0000FF">
              <a:alpha val="59000"/>
            </a:srgbClr>
          </a:solidFill>
          <a:ln w="9525" cap="flat" cmpd="sng">
            <a:solidFill>
              <a:schemeClr val="tx1"/>
            </a:solidFill>
            <a:prstDash val="solid"/>
            <a:headEnd type="none" w="med" len="med"/>
            <a:tailEnd type="none" w="med" len="med"/>
          </a:ln>
        </p:spPr>
        <p:txBody>
          <a:bodyPr wrap="none" anchor="ctr"/>
          <a:p>
            <a:pPr algn="ct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功名富贵” 说</a:t>
            </a:r>
            <a:endParaRPr lang="zh-CN" altLang="en-US" sz="2800" b="1" dirty="0">
              <a:solidFill>
                <a:schemeClr val="bg1"/>
              </a:solidFill>
              <a:latin typeface="Tahoma" panose="020B0604030504040204" pitchFamily="34" charset="0"/>
            </a:endParaRPr>
          </a:p>
        </p:txBody>
      </p:sp>
      <p:sp>
        <p:nvSpPr>
          <p:cNvPr id="646154" name="圆角矩形 646153"/>
          <p:cNvSpPr/>
          <p:nvPr/>
        </p:nvSpPr>
        <p:spPr>
          <a:xfrm>
            <a:off x="2195513" y="2492375"/>
            <a:ext cx="2016125" cy="647700"/>
          </a:xfrm>
          <a:prstGeom prst="roundRect">
            <a:avLst>
              <a:gd name="adj" fmla="val 16667"/>
            </a:avLst>
          </a:prstGeom>
          <a:solidFill>
            <a:srgbClr val="0000FF">
              <a:alpha val="59000"/>
            </a:srgbClr>
          </a:solidFill>
          <a:ln w="9525" cap="flat" cmpd="sng">
            <a:solidFill>
              <a:schemeClr val="tx1"/>
            </a:solidFill>
            <a:prstDash val="solid"/>
            <a:headEnd type="none" w="med" len="med"/>
            <a:tailEnd type="none" w="med" len="med"/>
          </a:ln>
        </p:spPr>
        <p:txBody>
          <a:bodyPr wrap="none" anchor="ctr"/>
          <a:p>
            <a:pPr algn="ct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反科举”说</a:t>
            </a:r>
            <a:endParaRPr lang="zh-CN" altLang="en-US" sz="2800" b="1" dirty="0">
              <a:solidFill>
                <a:schemeClr val="bg1"/>
              </a:solidFill>
              <a:latin typeface="Tahoma" panose="020B0604030504040204" pitchFamily="34" charset="0"/>
            </a:endParaRPr>
          </a:p>
        </p:txBody>
      </p:sp>
      <p:sp>
        <p:nvSpPr>
          <p:cNvPr id="646155" name="圆角矩形 646154"/>
          <p:cNvSpPr/>
          <p:nvPr/>
        </p:nvSpPr>
        <p:spPr>
          <a:xfrm>
            <a:off x="5292725" y="3573463"/>
            <a:ext cx="1944688" cy="647700"/>
          </a:xfrm>
          <a:prstGeom prst="roundRect">
            <a:avLst>
              <a:gd name="adj" fmla="val 16667"/>
            </a:avLst>
          </a:prstGeom>
          <a:solidFill>
            <a:srgbClr val="0000FF">
              <a:alpha val="59000"/>
            </a:srgbClr>
          </a:solidFill>
          <a:ln w="9525" cap="flat" cmpd="sng">
            <a:solidFill>
              <a:schemeClr val="tx1"/>
            </a:solidFill>
            <a:prstDash val="solid"/>
            <a:headEnd type="none" w="med" len="med"/>
            <a:tailEnd type="none" w="med" len="med"/>
          </a:ln>
        </p:spPr>
        <p:txBody>
          <a:bodyPr wrap="none" anchor="ctr"/>
          <a:p>
            <a:pPr algn="ct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痛史”说</a:t>
            </a:r>
            <a:endParaRPr lang="zh-CN" altLang="en-US" sz="2800" b="1" dirty="0">
              <a:solidFill>
                <a:schemeClr val="bg1"/>
              </a:solidFill>
              <a:latin typeface="Tahoma" panose="020B0604030504040204" pitchFamily="34" charset="0"/>
            </a:endParaRPr>
          </a:p>
        </p:txBody>
      </p:sp>
      <p:sp>
        <p:nvSpPr>
          <p:cNvPr id="646156" name="圆角矩形 646155"/>
          <p:cNvSpPr/>
          <p:nvPr/>
        </p:nvSpPr>
        <p:spPr>
          <a:xfrm>
            <a:off x="1403350" y="4652963"/>
            <a:ext cx="3168650" cy="719137"/>
          </a:xfrm>
          <a:prstGeom prst="roundRect">
            <a:avLst>
              <a:gd name="adj" fmla="val 16667"/>
            </a:avLst>
          </a:prstGeom>
          <a:solidFill>
            <a:srgbClr val="0000FF">
              <a:alpha val="59000"/>
            </a:srgbClr>
          </a:solidFill>
          <a:ln w="9525" cap="flat" cmpd="sng">
            <a:solidFill>
              <a:schemeClr val="tx1"/>
            </a:solidFill>
            <a:prstDash val="solid"/>
            <a:headEnd type="none" w="med" len="med"/>
            <a:tailEnd type="none" w="med" len="med"/>
          </a:ln>
        </p:spPr>
        <p:txBody>
          <a:bodyPr wrap="none" anchor="ctr"/>
          <a:p>
            <a:pPr algn="ct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民主主义思想”说</a:t>
            </a:r>
            <a:endParaRPr lang="zh-CN" altLang="en-US" sz="2800" b="1" dirty="0">
              <a:solidFill>
                <a:schemeClr val="bg1"/>
              </a:solidFill>
              <a:latin typeface="Tahoma" panose="020B0604030504040204" pitchFamily="34" charset="0"/>
            </a:endParaRPr>
          </a:p>
        </p:txBody>
      </p:sp>
      <p:sp>
        <p:nvSpPr>
          <p:cNvPr id="646163" name="圆角矩形 646162"/>
          <p:cNvSpPr/>
          <p:nvPr/>
        </p:nvSpPr>
        <p:spPr>
          <a:xfrm>
            <a:off x="5435600" y="2420938"/>
            <a:ext cx="1944688" cy="647700"/>
          </a:xfrm>
          <a:prstGeom prst="roundRect">
            <a:avLst>
              <a:gd name="adj" fmla="val 16667"/>
            </a:avLst>
          </a:prstGeom>
          <a:solidFill>
            <a:srgbClr val="0000FF">
              <a:alpha val="59000"/>
            </a:srgbClr>
          </a:solidFill>
          <a:ln w="9525" cap="flat" cmpd="sng">
            <a:solidFill>
              <a:schemeClr val="tx1"/>
            </a:solidFill>
            <a:prstDash val="solid"/>
            <a:headEnd type="none" w="med" len="med"/>
            <a:tailEnd type="none" w="med" len="med"/>
          </a:ln>
        </p:spPr>
        <p:txBody>
          <a:bodyPr wrap="none" anchor="ctr"/>
          <a:p>
            <a:pPr algn="ct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丑史”说</a:t>
            </a:r>
            <a:endParaRPr lang="zh-CN" altLang="en-US" sz="2800" b="1" dirty="0">
              <a:solidFill>
                <a:schemeClr val="bg1"/>
              </a:solidFill>
              <a:latin typeface="Tahoma" panose="020B0604030504040204" pitchFamily="34" charset="0"/>
            </a:endParaRPr>
          </a:p>
        </p:txBody>
      </p:sp>
      <p:sp>
        <p:nvSpPr>
          <p:cNvPr id="646165" name="圆角矩形 646164"/>
          <p:cNvSpPr/>
          <p:nvPr/>
        </p:nvSpPr>
        <p:spPr>
          <a:xfrm>
            <a:off x="4787900" y="4652963"/>
            <a:ext cx="3168650" cy="719137"/>
          </a:xfrm>
          <a:prstGeom prst="roundRect">
            <a:avLst>
              <a:gd name="adj" fmla="val 16667"/>
            </a:avLst>
          </a:prstGeom>
          <a:solidFill>
            <a:srgbClr val="0000FF">
              <a:alpha val="59000"/>
            </a:srgbClr>
          </a:solidFill>
          <a:ln w="9525" cap="flat" cmpd="sng">
            <a:solidFill>
              <a:schemeClr val="tx1"/>
            </a:solidFill>
            <a:prstDash val="solid"/>
            <a:headEnd type="none" w="med" len="med"/>
            <a:tailEnd type="none" w="med" len="med"/>
          </a:ln>
        </p:spPr>
        <p:txBody>
          <a:bodyPr wrap="none" anchor="ctr"/>
          <a:p>
            <a:pPr algn="ctr"/>
            <a:r>
              <a:rPr lang="en-US" altLang="zh-CN" sz="2800" b="1" dirty="0">
                <a:solidFill>
                  <a:schemeClr val="bg1"/>
                </a:solidFill>
                <a:latin typeface="Tahoma" panose="020B0604030504040204" pitchFamily="34" charset="0"/>
              </a:rPr>
              <a:t>“</a:t>
            </a:r>
            <a:r>
              <a:rPr lang="zh-CN" altLang="en-US" sz="2800" b="1" dirty="0">
                <a:solidFill>
                  <a:schemeClr val="bg1"/>
                </a:solidFill>
                <a:latin typeface="Tahoma" panose="020B0604030504040204" pitchFamily="34" charset="0"/>
              </a:rPr>
              <a:t>儒林命运反思”说</a:t>
            </a:r>
            <a:endParaRPr lang="zh-CN" altLang="en-US" sz="2800" b="1" dirty="0">
              <a:solidFill>
                <a:schemeClr val="bg1"/>
              </a:solidFill>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46148"/>
                                        </p:tgtEl>
                                        <p:attrNameLst>
                                          <p:attrName>style.visibility</p:attrName>
                                        </p:attrNameLst>
                                      </p:cBhvr>
                                      <p:to>
                                        <p:strVal val="visible"/>
                                      </p:to>
                                    </p:set>
                                    <p:animEffect transition="in" filter="fade">
                                      <p:cBhvr>
                                        <p:cTn id="7" dur="1000"/>
                                        <p:tgtEl>
                                          <p:spTgt spid="646148"/>
                                        </p:tgtEl>
                                      </p:cBhvr>
                                    </p:animEffect>
                                    <p:anim calcmode="lin" valueType="num">
                                      <p:cBhvr>
                                        <p:cTn id="8" dur="1000" fill="hold"/>
                                        <p:tgtEl>
                                          <p:spTgt spid="646148"/>
                                        </p:tgtEl>
                                        <p:attrNameLst>
                                          <p:attrName>ppt_x</p:attrName>
                                        </p:attrNameLst>
                                      </p:cBhvr>
                                      <p:tavLst>
                                        <p:tav tm="0">
                                          <p:val>
                                            <p:strVal val="#ppt_x"/>
                                          </p:val>
                                        </p:tav>
                                        <p:tav tm="100000">
                                          <p:val>
                                            <p:strVal val="#ppt_x"/>
                                          </p:val>
                                        </p:tav>
                                      </p:tavLst>
                                    </p:anim>
                                    <p:anim calcmode="lin" valueType="num">
                                      <p:cBhvr>
                                        <p:cTn id="9" dur="1000" fill="hold"/>
                                        <p:tgtEl>
                                          <p:spTgt spid="646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61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7172" name="文本框 647171"/>
          <p:cNvSpPr txBox="1"/>
          <p:nvPr/>
        </p:nvSpPr>
        <p:spPr>
          <a:xfrm>
            <a:off x="323850" y="0"/>
            <a:ext cx="4537075" cy="641350"/>
          </a:xfrm>
          <a:prstGeom prst="rect">
            <a:avLst/>
          </a:prstGeom>
          <a:noFill/>
          <a:ln w="9525">
            <a:noFill/>
          </a:ln>
        </p:spPr>
        <p:txBody>
          <a:bodyPr>
            <a:spAutoFit/>
          </a:bodyPr>
          <a:p>
            <a:pPr>
              <a:spcBef>
                <a:spcPct val="50000"/>
              </a:spcBef>
            </a:pPr>
            <a:r>
              <a:rPr lang="zh-CN" altLang="en-US" sz="3600" b="1" dirty="0">
                <a:latin typeface="Tahoma" panose="020B0604030504040204" pitchFamily="34" charset="0"/>
              </a:rPr>
              <a:t>二、思想内涵</a:t>
            </a:r>
            <a:endParaRPr lang="zh-CN" altLang="en-US" sz="3600" b="1" dirty="0">
              <a:latin typeface="Tahoma" panose="020B0604030504040204" pitchFamily="34" charset="0"/>
            </a:endParaRPr>
          </a:p>
        </p:txBody>
      </p:sp>
      <p:sp>
        <p:nvSpPr>
          <p:cNvPr id="647173" name="文本框 647172"/>
          <p:cNvSpPr txBox="1"/>
          <p:nvPr/>
        </p:nvSpPr>
        <p:spPr>
          <a:xfrm>
            <a:off x="1042988" y="692150"/>
            <a:ext cx="7489825" cy="1800225"/>
          </a:xfrm>
          <a:prstGeom prst="rect">
            <a:avLst/>
          </a:prstGeom>
          <a:noFill/>
          <a:ln w="9525">
            <a:noFill/>
          </a:ln>
        </p:spPr>
        <p:txBody>
          <a:bodyPr>
            <a:spAutoFit/>
          </a:bodyPr>
          <a:p>
            <a:pPr>
              <a:spcBef>
                <a:spcPct val="50000"/>
              </a:spcBef>
            </a:pPr>
            <a:r>
              <a:rPr lang="en-US" altLang="zh-CN" sz="2800" b="1" dirty="0">
                <a:latin typeface="Tahoma" panose="020B0604030504040204" pitchFamily="34" charset="0"/>
                <a:ea typeface="楷体_GB2312" pitchFamily="49" charset="-122"/>
              </a:rPr>
              <a:t>       </a:t>
            </a:r>
            <a:r>
              <a:rPr lang="zh-CN" altLang="en-US" sz="2800" b="1" dirty="0">
                <a:latin typeface="Tahoma" panose="020B0604030504040204" pitchFamily="34" charset="0"/>
                <a:ea typeface="楷体_GB2312" pitchFamily="49" charset="-122"/>
              </a:rPr>
              <a:t>以知识分子的生活、命运和精神状态为题材，对封建科举制度下知识分子群体的命运进行了深刻的文化反思，进而探索知识分子的出路。</a:t>
            </a:r>
            <a:r>
              <a:rPr lang="zh-CN" altLang="en-US" sz="2800" dirty="0">
                <a:latin typeface="Tahoma" panose="020B0604030504040204" pitchFamily="34" charset="0"/>
              </a:rPr>
              <a:t> </a:t>
            </a:r>
            <a:endParaRPr lang="zh-CN" altLang="en-US" sz="2800" dirty="0">
              <a:latin typeface="Tahoma" panose="020B0604030504040204" pitchFamily="34" charset="0"/>
            </a:endParaRPr>
          </a:p>
        </p:txBody>
      </p:sp>
      <p:sp>
        <p:nvSpPr>
          <p:cNvPr id="647174" name="文本框 647173"/>
          <p:cNvSpPr txBox="1"/>
          <p:nvPr/>
        </p:nvSpPr>
        <p:spPr>
          <a:xfrm>
            <a:off x="900113" y="2492375"/>
            <a:ext cx="7777162" cy="4060825"/>
          </a:xfrm>
          <a:prstGeom prst="rect">
            <a:avLst/>
          </a:prstGeom>
          <a:noFill/>
          <a:ln w="9525">
            <a:noFill/>
          </a:ln>
        </p:spPr>
        <p:txBody>
          <a:bodyPr>
            <a:spAutoFit/>
          </a:bodyPr>
          <a:p>
            <a:pPr>
              <a:spcBef>
                <a:spcPct val="50000"/>
              </a:spcBef>
            </a:pPr>
            <a:r>
              <a:rPr lang="en-US" altLang="zh-CN" sz="2600" b="1" dirty="0">
                <a:latin typeface="Tahoma" panose="020B0604030504040204" pitchFamily="34" charset="0"/>
                <a:ea typeface="楷体_GB2312" pitchFamily="49" charset="-122"/>
              </a:rPr>
              <a:t>      </a:t>
            </a:r>
            <a:r>
              <a:rPr lang="zh-CN" altLang="en-US" sz="2600" b="1" dirty="0">
                <a:latin typeface="Tahoma" panose="020B0604030504040204" pitchFamily="34" charset="0"/>
                <a:ea typeface="楷体_GB2312" pitchFamily="49" charset="-122"/>
              </a:rPr>
              <a:t>小说开篇第一回“</a:t>
            </a:r>
            <a:r>
              <a:rPr lang="zh-CN" altLang="en-US" sz="2600" b="1" dirty="0">
                <a:solidFill>
                  <a:srgbClr val="FF3300"/>
                </a:solidFill>
                <a:latin typeface="Tahoma" panose="020B0604030504040204" pitchFamily="34" charset="0"/>
                <a:ea typeface="楷体_GB2312" pitchFamily="49" charset="-122"/>
              </a:rPr>
              <a:t>说楔子敷陈大义，借名流隐括全文</a:t>
            </a:r>
            <a:r>
              <a:rPr lang="zh-CN" altLang="en-US" sz="2600" b="1" dirty="0">
                <a:latin typeface="Tahoma" panose="020B0604030504040204" pitchFamily="34" charset="0"/>
                <a:ea typeface="楷体_GB2312" pitchFamily="49" charset="-122"/>
              </a:rPr>
              <a:t>”，借</a:t>
            </a:r>
            <a:r>
              <a:rPr lang="zh-CN" altLang="en-US" sz="2600" b="1" dirty="0">
                <a:solidFill>
                  <a:srgbClr val="FF3300"/>
                </a:solidFill>
                <a:latin typeface="Tahoma" panose="020B0604030504040204" pitchFamily="34" charset="0"/>
                <a:ea typeface="楷体_GB2312" pitchFamily="49" charset="-122"/>
              </a:rPr>
              <a:t>王冕</a:t>
            </a:r>
            <a:r>
              <a:rPr lang="zh-CN" altLang="en-US" sz="2600" b="1" dirty="0">
                <a:latin typeface="Tahoma" panose="020B0604030504040204" pitchFamily="34" charset="0"/>
                <a:ea typeface="楷体_GB2312" pitchFamily="49" charset="-122"/>
              </a:rPr>
              <a:t>预言：“一代文人有厄”。这实是全书的总纲。作者借</a:t>
            </a:r>
            <a:r>
              <a:rPr lang="zh-CN" altLang="en-US" sz="2600" b="1" dirty="0">
                <a:solidFill>
                  <a:srgbClr val="FF3300"/>
                </a:solidFill>
                <a:latin typeface="Tahoma" panose="020B0604030504040204" pitchFamily="34" charset="0"/>
                <a:ea typeface="楷体_GB2312" pitchFamily="49" charset="-122"/>
              </a:rPr>
              <a:t>王冕</a:t>
            </a:r>
            <a:r>
              <a:rPr lang="zh-CN" altLang="en-US" sz="2600" b="1" dirty="0">
                <a:latin typeface="Tahoma" panose="020B0604030504040204" pitchFamily="34" charset="0"/>
                <a:ea typeface="楷体_GB2312" pitchFamily="49" charset="-122"/>
              </a:rPr>
              <a:t>之口痛斥八股科举制度导致知识分子一味追逐功名富贵，从而“把那文行出处都看得轻了”，使“一代文有有厄”。全书正是以“</a:t>
            </a:r>
            <a:r>
              <a:rPr lang="zh-CN" altLang="en-US" sz="2600" b="1" dirty="0">
                <a:solidFill>
                  <a:srgbClr val="FF3300"/>
                </a:solidFill>
                <a:latin typeface="Tahoma" panose="020B0604030504040204" pitchFamily="34" charset="0"/>
                <a:ea typeface="楷体_GB2312" pitchFamily="49" charset="-122"/>
              </a:rPr>
              <a:t>文行出处</a:t>
            </a:r>
            <a:r>
              <a:rPr lang="zh-CN" altLang="en-US" sz="2600" b="1" dirty="0">
                <a:latin typeface="Tahoma" panose="020B0604030504040204" pitchFamily="34" charset="0"/>
                <a:ea typeface="楷体_GB2312" pitchFamily="49" charset="-122"/>
              </a:rPr>
              <a:t>”作为读书人的行为准则和评判人物的标准尺度。作者歌颂王冕有真才识学，却不受科举制度牢笼、以放牛、卖画为生、洁身自好的人生道路，并把他放在开篇，无疑是以他为榜样，来关照、评价儒林中的各种人物。</a:t>
            </a:r>
            <a:endParaRPr lang="zh-CN" altLang="en-US" sz="2600" b="1" dirty="0">
              <a:latin typeface="Tahoma" panose="020B0604030504040204" pitchFamily="34" charset="0"/>
              <a:ea typeface="楷体_GB2312" pitchFamily="49" charset="-122"/>
            </a:endParaRPr>
          </a:p>
        </p:txBody>
      </p:sp>
    </p:spTree>
  </p:cSld>
  <p:clrMapOvr>
    <a:masterClrMapping/>
  </p:clrMapOvr>
  <p:transition spd="slow">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47173">
                                            <p:txEl>
                                              <p:charRg st="0" end="69"/>
                                            </p:txEl>
                                          </p:spTgt>
                                        </p:tgtEl>
                                        <p:attrNameLst>
                                          <p:attrName>style.visibility</p:attrName>
                                        </p:attrNameLst>
                                      </p:cBhvr>
                                      <p:to>
                                        <p:strVal val="visible"/>
                                      </p:to>
                                    </p:set>
                                    <p:anim calcmode="lin" valueType="num">
                                      <p:cBhvr additive="base">
                                        <p:cTn id="7" dur="2000" fill="hold"/>
                                        <p:tgtEl>
                                          <p:spTgt spid="647173">
                                            <p:txEl>
                                              <p:charRg st="0" end="69"/>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647173">
                                            <p:txEl>
                                              <p:charRg st="0" end="69"/>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47174">
                                            <p:txEl>
                                              <p:charRg st="0" end="217"/>
                                            </p:txEl>
                                          </p:spTgt>
                                        </p:tgtEl>
                                        <p:attrNameLst>
                                          <p:attrName>style.visibility</p:attrName>
                                        </p:attrNameLst>
                                      </p:cBhvr>
                                      <p:to>
                                        <p:strVal val="visible"/>
                                      </p:to>
                                    </p:set>
                                    <p:anim calcmode="lin" valueType="num">
                                      <p:cBhvr additive="base">
                                        <p:cTn id="13" dur="2000" fill="hold"/>
                                        <p:tgtEl>
                                          <p:spTgt spid="647174">
                                            <p:txEl>
                                              <p:charRg st="0" end="217"/>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647174">
                                            <p:txEl>
                                              <p:charRg st="0" end="2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8196" name="文本框 648195"/>
          <p:cNvSpPr txBox="1"/>
          <p:nvPr/>
        </p:nvSpPr>
        <p:spPr>
          <a:xfrm>
            <a:off x="250825" y="765175"/>
            <a:ext cx="3673475" cy="641350"/>
          </a:xfrm>
          <a:prstGeom prst="rect">
            <a:avLst/>
          </a:prstGeom>
          <a:noFill/>
          <a:ln w="9525">
            <a:noFill/>
          </a:ln>
        </p:spPr>
        <p:txBody>
          <a:bodyPr>
            <a:spAutoFit/>
          </a:bodyPr>
          <a:p>
            <a:r>
              <a:rPr lang="zh-CN" altLang="en-US" sz="3600" b="1" dirty="0">
                <a:latin typeface="Tahoma" panose="020B0604030504040204" pitchFamily="34" charset="0"/>
              </a:rPr>
              <a:t>思想内涵</a:t>
            </a:r>
            <a:endParaRPr lang="zh-CN" altLang="en-US" sz="3600" b="1" dirty="0">
              <a:latin typeface="Tahoma" panose="020B0604030504040204" pitchFamily="34" charset="0"/>
            </a:endParaRPr>
          </a:p>
        </p:txBody>
      </p:sp>
      <p:sp>
        <p:nvSpPr>
          <p:cNvPr id="648197" name="文本框 648196"/>
          <p:cNvSpPr txBox="1"/>
          <p:nvPr/>
        </p:nvSpPr>
        <p:spPr>
          <a:xfrm>
            <a:off x="2484438" y="1196975"/>
            <a:ext cx="6264275" cy="579438"/>
          </a:xfrm>
          <a:prstGeom prst="rect">
            <a:avLst/>
          </a:prstGeom>
          <a:noFill/>
          <a:ln w="9525">
            <a:noFill/>
          </a:ln>
        </p:spPr>
        <p:txBody>
          <a:bodyPr>
            <a:spAutoFit/>
          </a:bodyPr>
          <a:p>
            <a:pPr>
              <a:spcBef>
                <a:spcPct val="50000"/>
              </a:spcBef>
            </a:pPr>
            <a:r>
              <a:rPr lang="zh-CN" altLang="en-US" b="1" dirty="0">
                <a:latin typeface="Tahoma" panose="020B0604030504040204" pitchFamily="34" charset="0"/>
              </a:rPr>
              <a:t>（一）对科举制度的讽刺和批判</a:t>
            </a:r>
            <a:r>
              <a:rPr lang="zh-CN" altLang="en-US" sz="2400" dirty="0">
                <a:latin typeface="Tahoma" panose="020B0604030504040204" pitchFamily="34" charset="0"/>
              </a:rPr>
              <a:t> </a:t>
            </a:r>
            <a:endParaRPr lang="zh-CN" altLang="en-US" sz="2400" dirty="0">
              <a:latin typeface="Tahoma" panose="020B0604030504040204" pitchFamily="34" charset="0"/>
            </a:endParaRPr>
          </a:p>
        </p:txBody>
      </p:sp>
      <p:sp>
        <p:nvSpPr>
          <p:cNvPr id="648198" name="圆角矩形 648197"/>
          <p:cNvSpPr/>
          <p:nvPr/>
        </p:nvSpPr>
        <p:spPr>
          <a:xfrm>
            <a:off x="323850" y="2636838"/>
            <a:ext cx="1008063" cy="2160587"/>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dirty="0">
                <a:solidFill>
                  <a:schemeClr val="bg1"/>
                </a:solidFill>
                <a:latin typeface="Tahoma" panose="020B0604030504040204" pitchFamily="34" charset="0"/>
                <a:ea typeface="方正华隶简体" pitchFamily="65" charset="-122"/>
              </a:rPr>
              <a:t>儒</a:t>
            </a:r>
            <a:endParaRPr lang="zh-CN" altLang="en-US" dirty="0">
              <a:solidFill>
                <a:schemeClr val="bg1"/>
              </a:solidFill>
              <a:latin typeface="Tahoma" panose="020B0604030504040204" pitchFamily="34" charset="0"/>
              <a:ea typeface="方正华隶简体" pitchFamily="65" charset="-122"/>
            </a:endParaRPr>
          </a:p>
          <a:p>
            <a:pPr algn="ctr"/>
            <a:r>
              <a:rPr lang="zh-CN" altLang="en-US" dirty="0">
                <a:solidFill>
                  <a:schemeClr val="bg1"/>
                </a:solidFill>
                <a:latin typeface="Tahoma" panose="020B0604030504040204" pitchFamily="34" charset="0"/>
                <a:ea typeface="方正华隶简体" pitchFamily="65" charset="-122"/>
              </a:rPr>
              <a:t>生</a:t>
            </a:r>
            <a:endParaRPr lang="zh-CN" altLang="en-US" dirty="0">
              <a:solidFill>
                <a:schemeClr val="bg1"/>
              </a:solidFill>
              <a:latin typeface="Tahoma" panose="020B0604030504040204" pitchFamily="34" charset="0"/>
              <a:ea typeface="方正华隶简体" pitchFamily="65" charset="-122"/>
            </a:endParaRPr>
          </a:p>
          <a:p>
            <a:pPr algn="ctr"/>
            <a:r>
              <a:rPr lang="zh-CN" altLang="en-US" dirty="0">
                <a:solidFill>
                  <a:schemeClr val="bg1"/>
                </a:solidFill>
                <a:latin typeface="Tahoma" panose="020B0604030504040204" pitchFamily="34" charset="0"/>
                <a:ea typeface="方正华隶简体" pitchFamily="65" charset="-122"/>
              </a:rPr>
              <a:t>形</a:t>
            </a:r>
            <a:endParaRPr lang="zh-CN" altLang="en-US" dirty="0">
              <a:solidFill>
                <a:schemeClr val="bg1"/>
              </a:solidFill>
              <a:latin typeface="Tahoma" panose="020B0604030504040204" pitchFamily="34" charset="0"/>
              <a:ea typeface="方正华隶简体" pitchFamily="65" charset="-122"/>
            </a:endParaRPr>
          </a:p>
          <a:p>
            <a:pPr algn="ctr"/>
            <a:r>
              <a:rPr lang="zh-CN" altLang="en-US" dirty="0">
                <a:solidFill>
                  <a:schemeClr val="bg1"/>
                </a:solidFill>
                <a:latin typeface="Tahoma" panose="020B0604030504040204" pitchFamily="34" charset="0"/>
                <a:ea typeface="方正华隶简体" pitchFamily="65" charset="-122"/>
              </a:rPr>
              <a:t>象</a:t>
            </a:r>
            <a:endParaRPr lang="zh-CN" altLang="en-US" dirty="0">
              <a:solidFill>
                <a:schemeClr val="bg1"/>
              </a:solidFill>
              <a:latin typeface="Tahoma" panose="020B0604030504040204" pitchFamily="34" charset="0"/>
              <a:ea typeface="方正华隶简体" pitchFamily="65" charset="-122"/>
            </a:endParaRPr>
          </a:p>
        </p:txBody>
      </p:sp>
      <p:sp>
        <p:nvSpPr>
          <p:cNvPr id="648199" name="文本框 648198"/>
          <p:cNvSpPr txBox="1"/>
          <p:nvPr/>
        </p:nvSpPr>
        <p:spPr>
          <a:xfrm>
            <a:off x="5940425" y="2420938"/>
            <a:ext cx="3203575" cy="3749675"/>
          </a:xfrm>
          <a:prstGeom prst="rect">
            <a:avLst/>
          </a:prstGeom>
          <a:noFill/>
          <a:ln w="9525">
            <a:noFill/>
          </a:ln>
        </p:spPr>
        <p:txBody>
          <a:bodyPr>
            <a:spAutoFit/>
          </a:bodyPr>
          <a:p>
            <a:pPr>
              <a:lnSpc>
                <a:spcPct val="125000"/>
              </a:lnSpc>
              <a:spcBef>
                <a:spcPct val="50000"/>
              </a:spcBef>
            </a:pPr>
            <a:r>
              <a:rPr lang="zh-CN" altLang="en-US" dirty="0">
                <a:latin typeface="楷体_GB2312" pitchFamily="49" charset="-122"/>
                <a:ea typeface="楷体_GB2312" pitchFamily="49" charset="-122"/>
              </a:rPr>
              <a:t>（</a:t>
            </a:r>
            <a:r>
              <a:rPr lang="en-US" altLang="zh-CN" dirty="0">
                <a:latin typeface="楷体_GB2312" pitchFamily="49" charset="-122"/>
                <a:ea typeface="楷体_GB2312" pitchFamily="49" charset="-122"/>
              </a:rPr>
              <a:t>1</a:t>
            </a:r>
            <a:r>
              <a:rPr lang="zh-CN" altLang="en-US" dirty="0">
                <a:latin typeface="楷体_GB2312" pitchFamily="49" charset="-122"/>
                <a:ea typeface="楷体_GB2312" pitchFamily="49" charset="-122"/>
              </a:rPr>
              <a:t>）</a:t>
            </a:r>
            <a:r>
              <a:rPr lang="zh-CN" altLang="en-US" b="1" dirty="0">
                <a:latin typeface="楷体_GB2312" pitchFamily="49" charset="-122"/>
                <a:ea typeface="楷体_GB2312" pitchFamily="49" charset="-122"/>
              </a:rPr>
              <a:t>热中功名（把科举作为荣身之路）、苦苦追求、终获成功的腐儒，如</a:t>
            </a:r>
            <a:r>
              <a:rPr lang="zh-CN" altLang="en-US" b="1" dirty="0">
                <a:solidFill>
                  <a:srgbClr val="FF3300"/>
                </a:solidFill>
                <a:latin typeface="楷体_GB2312" pitchFamily="49" charset="-122"/>
                <a:ea typeface="楷体_GB2312" pitchFamily="49" charset="-122"/>
              </a:rPr>
              <a:t>周进</a:t>
            </a:r>
            <a:r>
              <a:rPr lang="zh-CN" altLang="en-US" b="1" dirty="0">
                <a:latin typeface="楷体_GB2312" pitchFamily="49" charset="-122"/>
                <a:ea typeface="楷体_GB2312" pitchFamily="49" charset="-122"/>
              </a:rPr>
              <a:t>和</a:t>
            </a:r>
            <a:r>
              <a:rPr lang="zh-CN" altLang="en-US" b="1" dirty="0">
                <a:solidFill>
                  <a:srgbClr val="FF3300"/>
                </a:solidFill>
                <a:latin typeface="楷体_GB2312" pitchFamily="49" charset="-122"/>
                <a:ea typeface="楷体_GB2312" pitchFamily="49" charset="-122"/>
              </a:rPr>
              <a:t>范进</a:t>
            </a:r>
            <a:r>
              <a:rPr lang="zh-CN" altLang="en-US" b="1" dirty="0">
                <a:latin typeface="楷体_GB2312" pitchFamily="49" charset="-122"/>
                <a:ea typeface="楷体_GB2312" pitchFamily="49" charset="-122"/>
              </a:rPr>
              <a:t>。</a:t>
            </a:r>
            <a:r>
              <a:rPr lang="zh-CN" altLang="en-US" dirty="0">
                <a:latin typeface="楷体_GB2312" pitchFamily="49" charset="-122"/>
                <a:ea typeface="楷体_GB2312" pitchFamily="49" charset="-122"/>
              </a:rPr>
              <a:t> </a:t>
            </a:r>
            <a:endParaRPr lang="zh-CN" altLang="en-US" dirty="0">
              <a:latin typeface="楷体_GB2312" pitchFamily="49" charset="-122"/>
              <a:ea typeface="楷体_GB2312" pitchFamily="49" charset="-122"/>
            </a:endParaRPr>
          </a:p>
        </p:txBody>
      </p:sp>
      <p:pic>
        <p:nvPicPr>
          <p:cNvPr id="648202" name="图片 648201" descr="fanjinzhongju"/>
          <p:cNvPicPr>
            <a:picLocks noChangeAspect="1"/>
          </p:cNvPicPr>
          <p:nvPr/>
        </p:nvPicPr>
        <p:blipFill>
          <a:blip r:embed="rId1"/>
          <a:stretch>
            <a:fillRect/>
          </a:stretch>
        </p:blipFill>
        <p:spPr>
          <a:xfrm>
            <a:off x="1692275" y="2420938"/>
            <a:ext cx="4175125" cy="4032250"/>
          </a:xfrm>
          <a:prstGeom prst="rect">
            <a:avLst/>
          </a:prstGeom>
          <a:noFill/>
          <a:ln w="9525">
            <a:noFill/>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48196"/>
                                        </p:tgtEl>
                                        <p:attrNameLst>
                                          <p:attrName>style.visibility</p:attrName>
                                        </p:attrNameLst>
                                      </p:cBhvr>
                                      <p:to>
                                        <p:strVal val="visible"/>
                                      </p:to>
                                    </p:set>
                                    <p:animEffect transition="in" filter="fade">
                                      <p:cBhvr>
                                        <p:cTn id="7" dur="1000"/>
                                        <p:tgtEl>
                                          <p:spTgt spid="648196"/>
                                        </p:tgtEl>
                                      </p:cBhvr>
                                    </p:animEffect>
                                    <p:anim calcmode="lin" valueType="num">
                                      <p:cBhvr>
                                        <p:cTn id="8" dur="1000" fill="hold"/>
                                        <p:tgtEl>
                                          <p:spTgt spid="648196"/>
                                        </p:tgtEl>
                                        <p:attrNameLst>
                                          <p:attrName>ppt_x</p:attrName>
                                        </p:attrNameLst>
                                      </p:cBhvr>
                                      <p:tavLst>
                                        <p:tav tm="0">
                                          <p:val>
                                            <p:strVal val="#ppt_x"/>
                                          </p:val>
                                        </p:tav>
                                        <p:tav tm="100000">
                                          <p:val>
                                            <p:strVal val="#ppt_x"/>
                                          </p:val>
                                        </p:tav>
                                      </p:tavLst>
                                    </p:anim>
                                    <p:anim calcmode="lin" valueType="num">
                                      <p:cBhvr>
                                        <p:cTn id="9" dur="1000" fill="hold"/>
                                        <p:tgtEl>
                                          <p:spTgt spid="64819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648197"/>
                                        </p:tgtEl>
                                        <p:attrNameLst>
                                          <p:attrName>style.visibility</p:attrName>
                                        </p:attrNameLst>
                                      </p:cBhvr>
                                      <p:to>
                                        <p:strVal val="visible"/>
                                      </p:to>
                                    </p:set>
                                    <p:animEffect transition="in" filter="slide(fromRight)">
                                      <p:cBhvr>
                                        <p:cTn id="13" dur="1000"/>
                                        <p:tgtEl>
                                          <p:spTgt spid="648197"/>
                                        </p:tgtEl>
                                      </p:cBhvr>
                                    </p:animEffect>
                                  </p:childTnLst>
                                </p:cTn>
                              </p:par>
                            </p:childTnLst>
                          </p:cTn>
                        </p:par>
                        <p:par>
                          <p:cTn id="14" fill="hold">
                            <p:stCondLst>
                              <p:cond delay="2000"/>
                            </p:stCondLst>
                            <p:childTnLst>
                              <p:par>
                                <p:cTn id="15" presetID="47" presetClass="entr" presetSubtype="0" fill="hold" grpId="0" nodeType="afterEffect">
                                  <p:stCondLst>
                                    <p:cond delay="0"/>
                                  </p:stCondLst>
                                  <p:childTnLst>
                                    <p:set>
                                      <p:cBhvr>
                                        <p:cTn id="16" dur="1" fill="hold">
                                          <p:stCondLst>
                                            <p:cond delay="0"/>
                                          </p:stCondLst>
                                        </p:cTn>
                                        <p:tgtEl>
                                          <p:spTgt spid="648198"/>
                                        </p:tgtEl>
                                        <p:attrNameLst>
                                          <p:attrName>style.visibility</p:attrName>
                                        </p:attrNameLst>
                                      </p:cBhvr>
                                      <p:to>
                                        <p:strVal val="visible"/>
                                      </p:to>
                                    </p:set>
                                    <p:animEffect transition="in" filter="fade">
                                      <p:cBhvr>
                                        <p:cTn id="17" dur="1000"/>
                                        <p:tgtEl>
                                          <p:spTgt spid="648198"/>
                                        </p:tgtEl>
                                      </p:cBhvr>
                                    </p:animEffect>
                                    <p:anim calcmode="lin" valueType="num">
                                      <p:cBhvr>
                                        <p:cTn id="18" dur="1000" fill="hold"/>
                                        <p:tgtEl>
                                          <p:spTgt spid="648198"/>
                                        </p:tgtEl>
                                        <p:attrNameLst>
                                          <p:attrName>ppt_x</p:attrName>
                                        </p:attrNameLst>
                                      </p:cBhvr>
                                      <p:tavLst>
                                        <p:tav tm="0">
                                          <p:val>
                                            <p:strVal val="#ppt_x"/>
                                          </p:val>
                                        </p:tav>
                                        <p:tav tm="100000">
                                          <p:val>
                                            <p:strVal val="#ppt_x"/>
                                          </p:val>
                                        </p:tav>
                                      </p:tavLst>
                                    </p:anim>
                                    <p:anim calcmode="lin" valueType="num">
                                      <p:cBhvr>
                                        <p:cTn id="19" dur="1000" fill="hold"/>
                                        <p:tgtEl>
                                          <p:spTgt spid="648198"/>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16" presetClass="entr" presetSubtype="26" fill="hold" grpId="0" nodeType="afterEffect">
                                  <p:stCondLst>
                                    <p:cond delay="0"/>
                                  </p:stCondLst>
                                  <p:childTnLst>
                                    <p:set>
                                      <p:cBhvr>
                                        <p:cTn id="22" dur="1" fill="hold">
                                          <p:stCondLst>
                                            <p:cond delay="0"/>
                                          </p:stCondLst>
                                        </p:cTn>
                                        <p:tgtEl>
                                          <p:spTgt spid="648199"/>
                                        </p:tgtEl>
                                        <p:attrNameLst>
                                          <p:attrName>style.visibility</p:attrName>
                                        </p:attrNameLst>
                                      </p:cBhvr>
                                      <p:to>
                                        <p:strVal val="visible"/>
                                      </p:to>
                                    </p:set>
                                    <p:animEffect transition="in" filter="barn(inHorizontal)">
                                      <p:cBhvr>
                                        <p:cTn id="23" dur="500"/>
                                        <p:tgtEl>
                                          <p:spTgt spid="648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8196" grpId="0"/>
      <p:bldP spid="648197" grpId="0"/>
      <p:bldP spid="648198" grpId="0" animBg="1"/>
      <p:bldP spid="64819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51972" name="文本框 851971"/>
          <p:cNvSpPr txBox="1"/>
          <p:nvPr/>
        </p:nvSpPr>
        <p:spPr>
          <a:xfrm>
            <a:off x="1908175" y="1989138"/>
            <a:ext cx="3816350" cy="4506912"/>
          </a:xfrm>
          <a:prstGeom prst="rect">
            <a:avLst/>
          </a:prstGeom>
          <a:noFill/>
          <a:ln w="9525">
            <a:noFill/>
          </a:ln>
        </p:spPr>
        <p:txBody>
          <a:bodyPr>
            <a:spAutoFit/>
          </a:bodyPr>
          <a:p>
            <a:pPr>
              <a:lnSpc>
                <a:spcPct val="115000"/>
              </a:lnSpc>
            </a:pPr>
            <a:r>
              <a:rPr lang="zh-CN" altLang="en-US" sz="2800" b="1" dirty="0">
                <a:latin typeface="Tahoma" panose="020B0604030504040204" pitchFamily="34" charset="0"/>
              </a:rPr>
              <a:t>（</a:t>
            </a:r>
            <a:r>
              <a:rPr lang="en-US" altLang="zh-CN" sz="2800" b="1" dirty="0">
                <a:latin typeface="Tahoma" panose="020B0604030504040204" pitchFamily="34" charset="0"/>
              </a:rPr>
              <a:t>2</a:t>
            </a:r>
            <a:r>
              <a:rPr lang="zh-CN" altLang="en-US" sz="2800" b="1" dirty="0">
                <a:latin typeface="Tahoma" panose="020B0604030504040204" pitchFamily="34" charset="0"/>
              </a:rPr>
              <a:t>）</a:t>
            </a:r>
            <a:r>
              <a:rPr lang="zh-CN" altLang="en-US" sz="2800" b="1" dirty="0">
                <a:latin typeface="楷体_GB2312" pitchFamily="49" charset="-122"/>
                <a:ea typeface="楷体_GB2312" pitchFamily="49" charset="-122"/>
              </a:rPr>
              <a:t>沉迷于八股文和封建礼教而自害害人的迂儒，如</a:t>
            </a:r>
            <a:r>
              <a:rPr lang="zh-CN" altLang="en-US" sz="2800" b="1" dirty="0">
                <a:solidFill>
                  <a:srgbClr val="FF3300"/>
                </a:solidFill>
                <a:latin typeface="楷体_GB2312" pitchFamily="49" charset="-122"/>
                <a:ea typeface="楷体_GB2312" pitchFamily="49" charset="-122"/>
              </a:rPr>
              <a:t>王玉辉、马纯上</a:t>
            </a:r>
            <a:r>
              <a:rPr lang="zh-CN" altLang="en-US" sz="2800" b="1" dirty="0">
                <a:latin typeface="楷体_GB2312" pitchFamily="49" charset="-122"/>
                <a:ea typeface="楷体_GB2312" pitchFamily="49" charset="-122"/>
              </a:rPr>
              <a:t>等</a:t>
            </a:r>
            <a:r>
              <a:rPr lang="zh-CN" altLang="en-US" sz="2800" dirty="0">
                <a:latin typeface="楷体_GB2312" pitchFamily="49" charset="-122"/>
                <a:ea typeface="楷体_GB2312" pitchFamily="49" charset="-122"/>
              </a:rPr>
              <a:t>。 </a:t>
            </a:r>
            <a:endParaRPr lang="zh-CN" altLang="en-US" sz="2800" dirty="0">
              <a:latin typeface="楷体_GB2312" pitchFamily="49" charset="-122"/>
              <a:ea typeface="楷体_GB2312" pitchFamily="49" charset="-122"/>
            </a:endParaRPr>
          </a:p>
          <a:p>
            <a:pPr>
              <a:lnSpc>
                <a:spcPct val="115000"/>
              </a:lnSpc>
            </a:pPr>
            <a:r>
              <a:rPr lang="zh-CN" altLang="en-US" sz="2800" b="1" dirty="0">
                <a:latin typeface="Tahoma" panose="020B0604030504040204" pitchFamily="34" charset="0"/>
              </a:rPr>
              <a:t>（</a:t>
            </a:r>
            <a:r>
              <a:rPr lang="en-US" altLang="zh-CN" sz="2800" b="1" dirty="0">
                <a:latin typeface="Tahoma" panose="020B0604030504040204" pitchFamily="34" charset="0"/>
              </a:rPr>
              <a:t>3</a:t>
            </a:r>
            <a:r>
              <a:rPr lang="zh-CN" altLang="en-US" sz="2800" b="1" dirty="0">
                <a:latin typeface="Tahoma" panose="020B0604030504040204" pitchFamily="34" charset="0"/>
              </a:rPr>
              <a:t>）</a:t>
            </a:r>
            <a:r>
              <a:rPr lang="zh-CN" altLang="en-US" sz="2800" b="1" dirty="0">
                <a:latin typeface="Tahoma" panose="020B0604030504040204" pitchFamily="34" charset="0"/>
                <a:ea typeface="楷体_GB2312" pitchFamily="49" charset="-122"/>
              </a:rPr>
              <a:t>在八股科举制度下由纯朴而堕落、道德败坏、招摇过市的骗子，以</a:t>
            </a:r>
            <a:r>
              <a:rPr lang="zh-CN" altLang="en-US" sz="2800" b="1" dirty="0">
                <a:solidFill>
                  <a:srgbClr val="FF3300"/>
                </a:solidFill>
                <a:latin typeface="Tahoma" panose="020B0604030504040204" pitchFamily="34" charset="0"/>
                <a:ea typeface="楷体_GB2312" pitchFamily="49" charset="-122"/>
              </a:rPr>
              <a:t>蘧駪夫、匡超人</a:t>
            </a:r>
            <a:r>
              <a:rPr lang="zh-CN" altLang="en-US" sz="2800" b="1" dirty="0">
                <a:latin typeface="Tahoma" panose="020B0604030504040204" pitchFamily="34" charset="0"/>
                <a:ea typeface="楷体_GB2312" pitchFamily="49" charset="-122"/>
              </a:rPr>
              <a:t>为代表</a:t>
            </a:r>
            <a:r>
              <a:rPr lang="zh-CN" altLang="en-US" sz="2800" dirty="0">
                <a:latin typeface="Tahoma" panose="020B0604030504040204" pitchFamily="34" charset="0"/>
                <a:ea typeface="楷体_GB2312" pitchFamily="49" charset="-122"/>
              </a:rPr>
              <a:t>。</a:t>
            </a:r>
            <a:endParaRPr lang="zh-CN" altLang="en-US" sz="2800" dirty="0">
              <a:latin typeface="Tahoma" panose="020B0604030504040204" pitchFamily="34" charset="0"/>
              <a:ea typeface="楷体_GB2312" pitchFamily="49" charset="-122"/>
            </a:endParaRPr>
          </a:p>
        </p:txBody>
      </p:sp>
      <p:sp>
        <p:nvSpPr>
          <p:cNvPr id="851973" name="圆角矩形 851972"/>
          <p:cNvSpPr/>
          <p:nvPr/>
        </p:nvSpPr>
        <p:spPr>
          <a:xfrm>
            <a:off x="250825" y="2060575"/>
            <a:ext cx="1008063" cy="2160588"/>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dirty="0">
                <a:solidFill>
                  <a:schemeClr val="bg1"/>
                </a:solidFill>
                <a:latin typeface="Tahoma" panose="020B0604030504040204" pitchFamily="34" charset="0"/>
                <a:ea typeface="方正华隶简体" pitchFamily="65" charset="-122"/>
              </a:rPr>
              <a:t>儒</a:t>
            </a:r>
            <a:endParaRPr lang="zh-CN" altLang="en-US" dirty="0">
              <a:solidFill>
                <a:schemeClr val="bg1"/>
              </a:solidFill>
              <a:latin typeface="Tahoma" panose="020B0604030504040204" pitchFamily="34" charset="0"/>
              <a:ea typeface="方正华隶简体" pitchFamily="65" charset="-122"/>
            </a:endParaRPr>
          </a:p>
          <a:p>
            <a:pPr algn="ctr"/>
            <a:r>
              <a:rPr lang="zh-CN" altLang="en-US" dirty="0">
                <a:solidFill>
                  <a:schemeClr val="bg1"/>
                </a:solidFill>
                <a:latin typeface="Tahoma" panose="020B0604030504040204" pitchFamily="34" charset="0"/>
                <a:ea typeface="方正华隶简体" pitchFamily="65" charset="-122"/>
              </a:rPr>
              <a:t>生</a:t>
            </a:r>
            <a:endParaRPr lang="zh-CN" altLang="en-US" dirty="0">
              <a:solidFill>
                <a:schemeClr val="bg1"/>
              </a:solidFill>
              <a:latin typeface="Tahoma" panose="020B0604030504040204" pitchFamily="34" charset="0"/>
              <a:ea typeface="方正华隶简体" pitchFamily="65" charset="-122"/>
            </a:endParaRPr>
          </a:p>
          <a:p>
            <a:pPr algn="ctr"/>
            <a:r>
              <a:rPr lang="zh-CN" altLang="en-US" dirty="0">
                <a:solidFill>
                  <a:schemeClr val="bg1"/>
                </a:solidFill>
                <a:latin typeface="Tahoma" panose="020B0604030504040204" pitchFamily="34" charset="0"/>
                <a:ea typeface="方正华隶简体" pitchFamily="65" charset="-122"/>
              </a:rPr>
              <a:t>形</a:t>
            </a:r>
            <a:endParaRPr lang="zh-CN" altLang="en-US" dirty="0">
              <a:solidFill>
                <a:schemeClr val="bg1"/>
              </a:solidFill>
              <a:latin typeface="Tahoma" panose="020B0604030504040204" pitchFamily="34" charset="0"/>
              <a:ea typeface="方正华隶简体" pitchFamily="65" charset="-122"/>
            </a:endParaRPr>
          </a:p>
          <a:p>
            <a:pPr algn="ctr"/>
            <a:r>
              <a:rPr lang="zh-CN" altLang="en-US" dirty="0">
                <a:solidFill>
                  <a:schemeClr val="bg1"/>
                </a:solidFill>
                <a:latin typeface="Tahoma" panose="020B0604030504040204" pitchFamily="34" charset="0"/>
                <a:ea typeface="方正华隶简体" pitchFamily="65" charset="-122"/>
              </a:rPr>
              <a:t>象</a:t>
            </a:r>
            <a:endParaRPr lang="zh-CN" altLang="en-US" dirty="0">
              <a:solidFill>
                <a:schemeClr val="bg1"/>
              </a:solidFill>
              <a:latin typeface="Tahoma" panose="020B0604030504040204" pitchFamily="34" charset="0"/>
              <a:ea typeface="方正华隶简体" pitchFamily="65" charset="-122"/>
            </a:endParaRPr>
          </a:p>
        </p:txBody>
      </p:sp>
      <p:pic>
        <p:nvPicPr>
          <p:cNvPr id="851975" name="图片 851974" descr="1307462"/>
          <p:cNvPicPr>
            <a:picLocks noChangeAspect="1"/>
          </p:cNvPicPr>
          <p:nvPr/>
        </p:nvPicPr>
        <p:blipFill>
          <a:blip r:embed="rId1"/>
          <a:stretch>
            <a:fillRect/>
          </a:stretch>
        </p:blipFill>
        <p:spPr>
          <a:xfrm>
            <a:off x="5724525" y="1916113"/>
            <a:ext cx="3419475" cy="460851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51973"/>
                                        </p:tgtEl>
                                        <p:attrNameLst>
                                          <p:attrName>style.visibility</p:attrName>
                                        </p:attrNameLst>
                                      </p:cBhvr>
                                      <p:to>
                                        <p:strVal val="visible"/>
                                      </p:to>
                                    </p:set>
                                    <p:animEffect transition="in" filter="fade">
                                      <p:cBhvr>
                                        <p:cTn id="7" dur="1000"/>
                                        <p:tgtEl>
                                          <p:spTgt spid="851973"/>
                                        </p:tgtEl>
                                      </p:cBhvr>
                                    </p:animEffect>
                                    <p:anim calcmode="lin" valueType="num">
                                      <p:cBhvr>
                                        <p:cTn id="8" dur="1000" fill="hold"/>
                                        <p:tgtEl>
                                          <p:spTgt spid="851973"/>
                                        </p:tgtEl>
                                        <p:attrNameLst>
                                          <p:attrName>ppt_x</p:attrName>
                                        </p:attrNameLst>
                                      </p:cBhvr>
                                      <p:tavLst>
                                        <p:tav tm="0">
                                          <p:val>
                                            <p:strVal val="#ppt_x"/>
                                          </p:val>
                                        </p:tav>
                                        <p:tav tm="100000">
                                          <p:val>
                                            <p:strVal val="#ppt_x"/>
                                          </p:val>
                                        </p:tav>
                                      </p:tavLst>
                                    </p:anim>
                                    <p:anim calcmode="lin" valueType="num">
                                      <p:cBhvr>
                                        <p:cTn id="9" dur="1000" fill="hold"/>
                                        <p:tgtEl>
                                          <p:spTgt spid="8519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851975"/>
                                        </p:tgtEl>
                                        <p:attrNameLst>
                                          <p:attrName>style.visibility</p:attrName>
                                        </p:attrNameLst>
                                      </p:cBhvr>
                                      <p:to>
                                        <p:strVal val="visible"/>
                                      </p:to>
                                    </p:set>
                                    <p:animEffect transition="in" filter="randombar(horizontal)">
                                      <p:cBhvr>
                                        <p:cTn id="13" dur="1000"/>
                                        <p:tgtEl>
                                          <p:spTgt spid="851975"/>
                                        </p:tgtEl>
                                      </p:cBhvr>
                                    </p:animEffect>
                                  </p:childTnLst>
                                </p:cTn>
                              </p:par>
                            </p:childTnLst>
                          </p:cTn>
                        </p:par>
                        <p:par>
                          <p:cTn id="14" fill="hold">
                            <p:stCondLst>
                              <p:cond delay="2000"/>
                            </p:stCondLst>
                            <p:childTnLst>
                              <p:par>
                                <p:cTn id="15" presetID="22" presetClass="entr" presetSubtype="1" fill="hold" grpId="0" nodeType="afterEffect">
                                  <p:stCondLst>
                                    <p:cond delay="0"/>
                                  </p:stCondLst>
                                  <p:childTnLst>
                                    <p:set>
                                      <p:cBhvr>
                                        <p:cTn id="16" dur="1" fill="hold">
                                          <p:stCondLst>
                                            <p:cond delay="0"/>
                                          </p:stCondLst>
                                        </p:cTn>
                                        <p:tgtEl>
                                          <p:spTgt spid="851972"/>
                                        </p:tgtEl>
                                        <p:attrNameLst>
                                          <p:attrName>style.visibility</p:attrName>
                                        </p:attrNameLst>
                                      </p:cBhvr>
                                      <p:to>
                                        <p:strVal val="visible"/>
                                      </p:to>
                                    </p:set>
                                    <p:animEffect transition="in" filter="wipe(up)">
                                      <p:cBhvr>
                                        <p:cTn id="17" dur="1000"/>
                                        <p:tgtEl>
                                          <p:spTgt spid="851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1972" grpId="0"/>
      <p:bldP spid="85197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9220" name="圆角矩形 649219"/>
          <p:cNvSpPr/>
          <p:nvPr/>
        </p:nvSpPr>
        <p:spPr>
          <a:xfrm>
            <a:off x="755650" y="2636838"/>
            <a:ext cx="792163" cy="2303462"/>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b="1" dirty="0">
                <a:solidFill>
                  <a:schemeClr val="bg1"/>
                </a:solidFill>
                <a:latin typeface="Tahoma" panose="020B0604030504040204" pitchFamily="34" charset="0"/>
                <a:ea typeface="方正平和简体" pitchFamily="65" charset="-122"/>
              </a:rPr>
              <a:t>官</a:t>
            </a:r>
            <a:endParaRPr lang="zh-CN" altLang="en-US" b="1" dirty="0">
              <a:solidFill>
                <a:schemeClr val="bg1"/>
              </a:solidFill>
              <a:latin typeface="Tahoma" panose="020B0604030504040204" pitchFamily="34" charset="0"/>
              <a:ea typeface="方正平和简体" pitchFamily="65" charset="-122"/>
            </a:endParaRPr>
          </a:p>
          <a:p>
            <a:pPr algn="ctr"/>
            <a:r>
              <a:rPr lang="zh-CN" altLang="en-US" b="1" dirty="0">
                <a:solidFill>
                  <a:schemeClr val="bg1"/>
                </a:solidFill>
                <a:latin typeface="Tahoma" panose="020B0604030504040204" pitchFamily="34" charset="0"/>
                <a:ea typeface="方正平和简体" pitchFamily="65" charset="-122"/>
              </a:rPr>
              <a:t>绅</a:t>
            </a:r>
            <a:endParaRPr lang="zh-CN" altLang="en-US" b="1" dirty="0">
              <a:solidFill>
                <a:schemeClr val="bg1"/>
              </a:solidFill>
              <a:latin typeface="Tahoma" panose="020B0604030504040204" pitchFamily="34" charset="0"/>
              <a:ea typeface="方正平和简体" pitchFamily="65" charset="-122"/>
            </a:endParaRPr>
          </a:p>
          <a:p>
            <a:pPr algn="ctr"/>
            <a:r>
              <a:rPr lang="zh-CN" altLang="en-US" b="1" dirty="0">
                <a:solidFill>
                  <a:schemeClr val="bg1"/>
                </a:solidFill>
                <a:latin typeface="Tahoma" panose="020B0604030504040204" pitchFamily="34" charset="0"/>
                <a:ea typeface="方正平和简体" pitchFamily="65" charset="-122"/>
              </a:rPr>
              <a:t>形</a:t>
            </a:r>
            <a:endParaRPr lang="zh-CN" altLang="en-US" b="1" dirty="0">
              <a:solidFill>
                <a:schemeClr val="bg1"/>
              </a:solidFill>
              <a:latin typeface="Tahoma" panose="020B0604030504040204" pitchFamily="34" charset="0"/>
              <a:ea typeface="方正平和简体" pitchFamily="65" charset="-122"/>
            </a:endParaRPr>
          </a:p>
          <a:p>
            <a:pPr algn="ctr"/>
            <a:r>
              <a:rPr lang="zh-CN" altLang="en-US" b="1" dirty="0">
                <a:solidFill>
                  <a:schemeClr val="bg1"/>
                </a:solidFill>
                <a:latin typeface="Tahoma" panose="020B0604030504040204" pitchFamily="34" charset="0"/>
                <a:ea typeface="方正平和简体" pitchFamily="65" charset="-122"/>
              </a:rPr>
              <a:t>象</a:t>
            </a:r>
            <a:endParaRPr lang="zh-CN" altLang="en-US" b="1" dirty="0">
              <a:solidFill>
                <a:schemeClr val="bg1"/>
              </a:solidFill>
              <a:latin typeface="Tahoma" panose="020B0604030504040204" pitchFamily="34" charset="0"/>
              <a:ea typeface="方正平和简体" pitchFamily="65" charset="-122"/>
            </a:endParaRPr>
          </a:p>
        </p:txBody>
      </p:sp>
      <p:sp>
        <p:nvSpPr>
          <p:cNvPr id="649221" name="文本框 649220"/>
          <p:cNvSpPr txBox="1"/>
          <p:nvPr/>
        </p:nvSpPr>
        <p:spPr>
          <a:xfrm>
            <a:off x="2195513" y="1557338"/>
            <a:ext cx="4105275" cy="4916487"/>
          </a:xfrm>
          <a:prstGeom prst="rect">
            <a:avLst/>
          </a:prstGeom>
          <a:noFill/>
          <a:ln w="9525">
            <a:noFill/>
          </a:ln>
        </p:spPr>
        <p:txBody>
          <a:bodyPr>
            <a:spAutoFit/>
          </a:bodyPr>
          <a:p>
            <a:pPr>
              <a:lnSpc>
                <a:spcPct val="135000"/>
              </a:lnSpc>
              <a:spcBef>
                <a:spcPct val="50000"/>
              </a:spcBef>
            </a:pPr>
            <a:r>
              <a:rPr lang="zh-CN" altLang="en-US" sz="2800" b="1" dirty="0">
                <a:latin typeface="楷体_GB2312" pitchFamily="49" charset="-122"/>
                <a:ea typeface="楷体_GB2312" pitchFamily="49" charset="-122"/>
              </a:rPr>
              <a:t>（</a:t>
            </a:r>
            <a:r>
              <a:rPr lang="en-US" altLang="zh-CN" sz="2800" b="1" dirty="0">
                <a:latin typeface="楷体_GB2312" pitchFamily="49" charset="-122"/>
                <a:ea typeface="楷体_GB2312" pitchFamily="49" charset="-122"/>
              </a:rPr>
              <a:t>1</a:t>
            </a:r>
            <a:r>
              <a:rPr lang="zh-CN" altLang="en-US" sz="2800" b="1" dirty="0">
                <a:latin typeface="楷体_GB2312" pitchFamily="49" charset="-122"/>
                <a:ea typeface="楷体_GB2312" pitchFamily="49" charset="-122"/>
              </a:rPr>
              <a:t>）</a:t>
            </a:r>
            <a:r>
              <a:rPr lang="zh-CN" altLang="en-US" sz="2800" b="1" dirty="0">
                <a:solidFill>
                  <a:srgbClr val="FF3300"/>
                </a:solidFill>
                <a:latin typeface="楷体_GB2312" pitchFamily="49" charset="-122"/>
                <a:ea typeface="楷体_GB2312" pitchFamily="49" charset="-122"/>
              </a:rPr>
              <a:t>贪官污吏</a:t>
            </a:r>
            <a:r>
              <a:rPr lang="zh-CN" altLang="en-US" sz="2800" b="1" dirty="0">
                <a:latin typeface="楷体_GB2312" pitchFamily="49" charset="-122"/>
                <a:ea typeface="楷体_GB2312" pitchFamily="49" charset="-122"/>
              </a:rPr>
              <a:t>：贪婪成性、敲骨吸髓的贪官污吏，如</a:t>
            </a:r>
            <a:r>
              <a:rPr lang="zh-CN" altLang="en-US" sz="2800" b="1" dirty="0">
                <a:solidFill>
                  <a:srgbClr val="FF3300"/>
                </a:solidFill>
                <a:latin typeface="楷体_GB2312" pitchFamily="49" charset="-122"/>
                <a:ea typeface="楷体_GB2312" pitchFamily="49" charset="-122"/>
              </a:rPr>
              <a:t>王惠、汤奉</a:t>
            </a:r>
            <a:r>
              <a:rPr lang="zh-CN" altLang="en-US" sz="2800" b="1" dirty="0">
                <a:latin typeface="楷体_GB2312" pitchFamily="49" charset="-122"/>
                <a:ea typeface="楷体_GB2312" pitchFamily="49" charset="-122"/>
              </a:rPr>
              <a:t>等。</a:t>
            </a:r>
            <a:endParaRPr lang="zh-CN" altLang="en-US" sz="2800" b="1" dirty="0">
              <a:latin typeface="楷体_GB2312" pitchFamily="49" charset="-122"/>
              <a:ea typeface="楷体_GB2312" pitchFamily="49" charset="-122"/>
            </a:endParaRPr>
          </a:p>
          <a:p>
            <a:pPr>
              <a:lnSpc>
                <a:spcPct val="135000"/>
              </a:lnSpc>
              <a:spcBef>
                <a:spcPct val="50000"/>
              </a:spcBef>
            </a:pPr>
            <a:r>
              <a:rPr lang="zh-CN" altLang="en-US" sz="2800" b="1" dirty="0">
                <a:latin typeface="楷体_GB2312" pitchFamily="49" charset="-122"/>
                <a:ea typeface="楷体_GB2312" pitchFamily="49" charset="-122"/>
              </a:rPr>
              <a:t>（</a:t>
            </a:r>
            <a:r>
              <a:rPr lang="en-US" altLang="zh-CN" sz="2800" b="1" dirty="0">
                <a:latin typeface="楷体_GB2312" pitchFamily="49" charset="-122"/>
                <a:ea typeface="楷体_GB2312" pitchFamily="49" charset="-122"/>
              </a:rPr>
              <a:t>2</a:t>
            </a:r>
            <a:r>
              <a:rPr lang="zh-CN" altLang="en-US" sz="2800" b="1" dirty="0">
                <a:latin typeface="楷体_GB2312" pitchFamily="49" charset="-122"/>
                <a:ea typeface="楷体_GB2312" pitchFamily="49" charset="-122"/>
              </a:rPr>
              <a:t>）</a:t>
            </a:r>
            <a:r>
              <a:rPr lang="zh-CN" altLang="en-US" sz="2800" b="1" dirty="0">
                <a:solidFill>
                  <a:srgbClr val="FF3300"/>
                </a:solidFill>
                <a:latin typeface="楷体_GB2312" pitchFamily="49" charset="-122"/>
                <a:ea typeface="楷体_GB2312" pitchFamily="49" charset="-122"/>
              </a:rPr>
              <a:t>土豪劣绅</a:t>
            </a:r>
            <a:r>
              <a:rPr lang="zh-CN" altLang="en-US" sz="2800" b="1" dirty="0">
                <a:latin typeface="楷体_GB2312" pitchFamily="49" charset="-122"/>
                <a:ea typeface="楷体_GB2312" pitchFamily="49" charset="-122"/>
              </a:rPr>
              <a:t>：戴着科举功名的帽子而横行霸道、堕落无行的在乡士绅，如</a:t>
            </a:r>
            <a:r>
              <a:rPr lang="zh-CN" altLang="en-US" sz="2800" b="1" dirty="0">
                <a:solidFill>
                  <a:srgbClr val="FF3300"/>
                </a:solidFill>
                <a:latin typeface="楷体_GB2312" pitchFamily="49" charset="-122"/>
                <a:ea typeface="楷体_GB2312" pitchFamily="49" charset="-122"/>
              </a:rPr>
              <a:t>严贡生、严监生、张静斋</a:t>
            </a:r>
            <a:r>
              <a:rPr lang="zh-CN" altLang="en-US" sz="2800" b="1" dirty="0">
                <a:latin typeface="楷体_GB2312" pitchFamily="49" charset="-122"/>
                <a:ea typeface="楷体_GB2312" pitchFamily="49" charset="-122"/>
              </a:rPr>
              <a:t>等。</a:t>
            </a:r>
            <a:endParaRPr lang="zh-CN" altLang="en-US" sz="2800" dirty="0">
              <a:latin typeface="楷体_GB2312" pitchFamily="49" charset="-122"/>
              <a:ea typeface="楷体_GB2312" pitchFamily="49" charset="-122"/>
            </a:endParaRPr>
          </a:p>
        </p:txBody>
      </p:sp>
      <p:grpSp>
        <p:nvGrpSpPr>
          <p:cNvPr id="649226" name="组合 649225"/>
          <p:cNvGrpSpPr/>
          <p:nvPr/>
        </p:nvGrpSpPr>
        <p:grpSpPr>
          <a:xfrm>
            <a:off x="6084888" y="1628775"/>
            <a:ext cx="2916237" cy="2592388"/>
            <a:chOff x="3606" y="2403"/>
            <a:chExt cx="1917" cy="1917"/>
          </a:xfrm>
        </p:grpSpPr>
        <p:pic>
          <p:nvPicPr>
            <p:cNvPr id="649224" name="图片 649223" descr="u=1430449107,2078136292&amp;gp=38"/>
            <p:cNvPicPr>
              <a:picLocks noChangeAspect="1"/>
            </p:cNvPicPr>
            <p:nvPr/>
          </p:nvPicPr>
          <p:blipFill>
            <a:blip r:embed="rId1"/>
            <a:stretch>
              <a:fillRect/>
            </a:stretch>
          </p:blipFill>
          <p:spPr>
            <a:xfrm>
              <a:off x="3606" y="2403"/>
              <a:ext cx="1917" cy="1917"/>
            </a:xfrm>
            <a:prstGeom prst="rect">
              <a:avLst/>
            </a:prstGeom>
            <a:noFill/>
            <a:ln w="9525">
              <a:noFill/>
            </a:ln>
          </p:spPr>
        </p:pic>
        <p:sp>
          <p:nvSpPr>
            <p:cNvPr id="649225" name="矩形 649224"/>
            <p:cNvSpPr/>
            <p:nvPr/>
          </p:nvSpPr>
          <p:spPr>
            <a:xfrm>
              <a:off x="3606" y="4003"/>
              <a:ext cx="817" cy="317"/>
            </a:xfrm>
            <a:prstGeom prst="rect">
              <a:avLst/>
            </a:prstGeom>
            <a:solidFill>
              <a:schemeClr val="accent1">
                <a:alpha val="25999"/>
              </a:schemeClr>
            </a:solidFill>
            <a:ln w="9525" cap="flat" cmpd="sng">
              <a:solidFill>
                <a:schemeClr val="tx1"/>
              </a:solidFill>
              <a:prstDash val="solid"/>
              <a:miter/>
              <a:headEnd type="none" w="med" len="med"/>
              <a:tailEnd type="none" w="med" len="med"/>
            </a:ln>
          </p:spPr>
          <p:txBody>
            <a:bodyPr wrap="none" anchor="ctr"/>
            <a:p>
              <a:pPr algn="ctr"/>
              <a:r>
                <a:rPr lang="zh-CN" altLang="en-US" sz="2800" b="1" dirty="0">
                  <a:solidFill>
                    <a:srgbClr val="FF3300"/>
                  </a:solidFill>
                  <a:latin typeface="Tahoma" panose="020B0604030504040204" pitchFamily="34" charset="0"/>
                  <a:ea typeface="方正姚体" panose="02010601030101010101" pitchFamily="2" charset="-122"/>
                </a:rPr>
                <a:t>张静斋</a:t>
              </a:r>
              <a:endParaRPr lang="zh-CN" altLang="en-US" sz="2800" b="1" dirty="0">
                <a:solidFill>
                  <a:srgbClr val="FF3300"/>
                </a:solidFill>
                <a:latin typeface="Tahoma" panose="020B0604030504040204" pitchFamily="34" charset="0"/>
                <a:ea typeface="方正姚体" panose="02010601030101010101" pitchFamily="2" charset="-122"/>
              </a:endParaRPr>
            </a:p>
          </p:txBody>
        </p:sp>
      </p:grpSp>
      <p:pic>
        <p:nvPicPr>
          <p:cNvPr id="649229" name="图片 649228" descr="严贡生"/>
          <p:cNvPicPr>
            <a:picLocks noChangeAspect="1"/>
          </p:cNvPicPr>
          <p:nvPr/>
        </p:nvPicPr>
        <p:blipFill>
          <a:blip r:embed="rId2"/>
          <a:stretch>
            <a:fillRect/>
          </a:stretch>
        </p:blipFill>
        <p:spPr>
          <a:xfrm>
            <a:off x="6156325" y="4292600"/>
            <a:ext cx="2987675" cy="25654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49229"/>
                                        </p:tgtEl>
                                        <p:attrNameLst>
                                          <p:attrName>style.visibility</p:attrName>
                                        </p:attrNameLst>
                                      </p:cBhvr>
                                      <p:to>
                                        <p:strVal val="visible"/>
                                      </p:to>
                                    </p:set>
                                    <p:animEffect transition="in" filter="blinds(horizontal)">
                                      <p:cBhvr>
                                        <p:cTn id="7" dur="1000"/>
                                        <p:tgtEl>
                                          <p:spTgt spid="649229"/>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649221"/>
                                        </p:tgtEl>
                                        <p:attrNameLst>
                                          <p:attrName>style.visibility</p:attrName>
                                        </p:attrNameLst>
                                      </p:cBhvr>
                                      <p:to>
                                        <p:strVal val="visible"/>
                                      </p:to>
                                    </p:set>
                                    <p:animEffect transition="in" filter="box(in)">
                                      <p:cBhvr>
                                        <p:cTn id="10" dur="1000"/>
                                        <p:tgtEl>
                                          <p:spTgt spid="649221"/>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649220"/>
                                        </p:tgtEl>
                                        <p:attrNameLst>
                                          <p:attrName>style.visibility</p:attrName>
                                        </p:attrNameLst>
                                      </p:cBhvr>
                                      <p:to>
                                        <p:strVal val="visible"/>
                                      </p:to>
                                    </p:set>
                                    <p:animEffect transition="in" filter="diamond(in)">
                                      <p:cBhvr>
                                        <p:cTn id="13" dur="2000"/>
                                        <p:tgtEl>
                                          <p:spTgt spid="649220"/>
                                        </p:tgtEl>
                                      </p:cBhvr>
                                    </p:animEffect>
                                  </p:childTnLst>
                                </p:cTn>
                              </p:par>
                            </p:childTnLst>
                          </p:cTn>
                        </p:par>
                        <p:par>
                          <p:cTn id="14" fill="hold">
                            <p:stCondLst>
                              <p:cond delay="1000"/>
                            </p:stCondLst>
                            <p:childTnLst>
                              <p:par>
                                <p:cTn id="15" presetID="3" presetClass="entr" presetSubtype="10" fill="hold" nodeType="afterEffect">
                                  <p:stCondLst>
                                    <p:cond delay="0"/>
                                  </p:stCondLst>
                                  <p:childTnLst>
                                    <p:set>
                                      <p:cBhvr>
                                        <p:cTn id="16" dur="1" fill="hold">
                                          <p:stCondLst>
                                            <p:cond delay="0"/>
                                          </p:stCondLst>
                                        </p:cTn>
                                        <p:tgtEl>
                                          <p:spTgt spid="649226"/>
                                        </p:tgtEl>
                                        <p:attrNameLst>
                                          <p:attrName>style.visibility</p:attrName>
                                        </p:attrNameLst>
                                      </p:cBhvr>
                                      <p:to>
                                        <p:strVal val="visible"/>
                                      </p:to>
                                    </p:set>
                                    <p:animEffect transition="in" filter="blinds(horizontal)">
                                      <p:cBhvr>
                                        <p:cTn id="17" dur="1000"/>
                                        <p:tgtEl>
                                          <p:spTgt spid="64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9220" grpId="0" animBg="1"/>
      <p:bldP spid="6492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52996" name="图片 852995" descr="7436A"/>
          <p:cNvPicPr>
            <a:picLocks noChangeAspect="1"/>
          </p:cNvPicPr>
          <p:nvPr/>
        </p:nvPicPr>
        <p:blipFill>
          <a:blip r:embed="rId1"/>
          <a:stretch>
            <a:fillRect/>
          </a:stretch>
        </p:blipFill>
        <p:spPr>
          <a:xfrm>
            <a:off x="2268538" y="1700213"/>
            <a:ext cx="6657975" cy="5157787"/>
          </a:xfrm>
          <a:prstGeom prst="rect">
            <a:avLst/>
          </a:prstGeom>
          <a:noFill/>
          <a:ln w="9525">
            <a:noFill/>
          </a:ln>
        </p:spPr>
      </p:pic>
      <p:sp>
        <p:nvSpPr>
          <p:cNvPr id="852997" name="圆角矩形 852996"/>
          <p:cNvSpPr/>
          <p:nvPr/>
        </p:nvSpPr>
        <p:spPr>
          <a:xfrm>
            <a:off x="611188" y="2492375"/>
            <a:ext cx="792162" cy="2303463"/>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sz="2800" b="1" dirty="0">
                <a:solidFill>
                  <a:schemeClr val="bg1"/>
                </a:solidFill>
                <a:latin typeface="Tahoma" panose="020B0604030504040204" pitchFamily="34" charset="0"/>
              </a:rPr>
              <a:t>劣</a:t>
            </a:r>
            <a:endParaRPr lang="zh-CN" altLang="en-US" sz="2800" b="1">
              <a:solidFill>
                <a:schemeClr val="bg1"/>
              </a:solidFill>
              <a:latin typeface="Tahoma" panose="020B0604030504040204" pitchFamily="34" charset="0"/>
              <a:ea typeface="方正平和简体" pitchFamily="65" charset="-122"/>
            </a:endParaRPr>
          </a:p>
          <a:p>
            <a:pPr algn="ctr"/>
            <a:r>
              <a:rPr lang="zh-CN" altLang="en-US" sz="2800" b="1" dirty="0">
                <a:solidFill>
                  <a:schemeClr val="bg1"/>
                </a:solidFill>
                <a:latin typeface="Tahoma" panose="020B0604030504040204" pitchFamily="34" charset="0"/>
                <a:ea typeface="方正平和简体" pitchFamily="65" charset="-122"/>
              </a:rPr>
              <a:t>绅</a:t>
            </a:r>
            <a:endParaRPr lang="zh-CN" altLang="en-US" sz="2800" b="1" dirty="0">
              <a:solidFill>
                <a:schemeClr val="bg1"/>
              </a:solidFill>
              <a:latin typeface="Tahoma" panose="020B0604030504040204" pitchFamily="34" charset="0"/>
              <a:ea typeface="方正平和简体" pitchFamily="65" charset="-122"/>
            </a:endParaRPr>
          </a:p>
          <a:p>
            <a:pPr algn="ctr"/>
            <a:r>
              <a:rPr lang="zh-CN" altLang="en-US" sz="2800" b="1" dirty="0">
                <a:solidFill>
                  <a:schemeClr val="bg1"/>
                </a:solidFill>
                <a:latin typeface="Tahoma" panose="020B0604030504040204" pitchFamily="34" charset="0"/>
                <a:ea typeface="方正平和简体" pitchFamily="65" charset="-122"/>
              </a:rPr>
              <a:t>形</a:t>
            </a:r>
            <a:endParaRPr lang="zh-CN" altLang="en-US" sz="2800" b="1" dirty="0">
              <a:solidFill>
                <a:schemeClr val="bg1"/>
              </a:solidFill>
              <a:latin typeface="Tahoma" panose="020B0604030504040204" pitchFamily="34" charset="0"/>
              <a:ea typeface="方正平和简体" pitchFamily="65" charset="-122"/>
            </a:endParaRPr>
          </a:p>
          <a:p>
            <a:pPr algn="ctr"/>
            <a:r>
              <a:rPr lang="zh-CN" altLang="en-US" sz="2800" b="1" dirty="0">
                <a:solidFill>
                  <a:schemeClr val="bg1"/>
                </a:solidFill>
                <a:latin typeface="Tahoma" panose="020B0604030504040204" pitchFamily="34" charset="0"/>
                <a:ea typeface="方正平和简体" pitchFamily="65" charset="-122"/>
              </a:rPr>
              <a:t>象</a:t>
            </a:r>
            <a:endParaRPr lang="zh-CN" altLang="en-US" sz="2800" b="1" dirty="0">
              <a:solidFill>
                <a:schemeClr val="bg1"/>
              </a:solidFill>
              <a:latin typeface="Tahoma" panose="020B0604030504040204" pitchFamily="34" charset="0"/>
              <a:ea typeface="方正平和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52997"/>
                                        </p:tgtEl>
                                        <p:attrNameLst>
                                          <p:attrName>style.visibility</p:attrName>
                                        </p:attrNameLst>
                                      </p:cBhvr>
                                      <p:to>
                                        <p:strVal val="visible"/>
                                      </p:to>
                                    </p:set>
                                    <p:animEffect transition="in" filter="fade">
                                      <p:cBhvr>
                                        <p:cTn id="7" dur="1000"/>
                                        <p:tgtEl>
                                          <p:spTgt spid="852997"/>
                                        </p:tgtEl>
                                      </p:cBhvr>
                                    </p:animEffect>
                                    <p:anim calcmode="lin" valueType="num">
                                      <p:cBhvr>
                                        <p:cTn id="8" dur="1000" fill="hold"/>
                                        <p:tgtEl>
                                          <p:spTgt spid="852997"/>
                                        </p:tgtEl>
                                        <p:attrNameLst>
                                          <p:attrName>ppt_x</p:attrName>
                                        </p:attrNameLst>
                                      </p:cBhvr>
                                      <p:tavLst>
                                        <p:tav tm="0">
                                          <p:val>
                                            <p:strVal val="#ppt_x"/>
                                          </p:val>
                                        </p:tav>
                                        <p:tav tm="100000">
                                          <p:val>
                                            <p:strVal val="#ppt_x"/>
                                          </p:val>
                                        </p:tav>
                                      </p:tavLst>
                                    </p:anim>
                                    <p:anim calcmode="lin" valueType="num">
                                      <p:cBhvr>
                                        <p:cTn id="9" dur="1000" fill="hold"/>
                                        <p:tgtEl>
                                          <p:spTgt spid="85299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852996"/>
                                        </p:tgtEl>
                                        <p:attrNameLst>
                                          <p:attrName>style.visibility</p:attrName>
                                        </p:attrNameLst>
                                      </p:cBhvr>
                                      <p:to>
                                        <p:strVal val="visible"/>
                                      </p:to>
                                    </p:set>
                                    <p:animEffect transition="in" filter="dissolve">
                                      <p:cBhvr>
                                        <p:cTn id="13" dur="1000"/>
                                        <p:tgtEl>
                                          <p:spTgt spid="8529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299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7589" name="文本框 707588"/>
          <p:cNvSpPr txBox="1"/>
          <p:nvPr/>
        </p:nvSpPr>
        <p:spPr>
          <a:xfrm>
            <a:off x="1979613" y="476250"/>
            <a:ext cx="6624637" cy="5364163"/>
          </a:xfrm>
          <a:prstGeom prst="rect">
            <a:avLst/>
          </a:prstGeom>
          <a:noFill/>
          <a:ln w="9525">
            <a:noFill/>
          </a:ln>
        </p:spPr>
        <p:txBody>
          <a:bodyPr>
            <a:spAutoFit/>
          </a:bodyPr>
          <a:p>
            <a:pPr>
              <a:lnSpc>
                <a:spcPct val="115000"/>
              </a:lnSpc>
              <a:spcBef>
                <a:spcPct val="50000"/>
              </a:spcBef>
            </a:pPr>
            <a:r>
              <a:rPr lang="en-US" altLang="zh-CN" sz="2800" b="1" dirty="0">
                <a:solidFill>
                  <a:schemeClr val="bg1"/>
                </a:solidFill>
                <a:latin typeface="楷体_GB2312" pitchFamily="49" charset="-122"/>
                <a:ea typeface="楷体_GB2312" pitchFamily="49" charset="-122"/>
              </a:rPr>
              <a:t>    </a:t>
            </a:r>
            <a:r>
              <a:rPr lang="zh-CN" altLang="en-US" sz="2800" b="1" dirty="0">
                <a:solidFill>
                  <a:schemeClr val="bg1"/>
                </a:solidFill>
                <a:latin typeface="楷体_GB2312" pitchFamily="49" charset="-122"/>
                <a:ea typeface="楷体_GB2312" pitchFamily="49" charset="-122"/>
              </a:rPr>
              <a:t>在功名上不得志，但也不打算像周进、范进那样苦熬苦挣，而是投机取巧，以刻诗集、结诗社或品评艺人的“色艺”等形式，混充名士，互相勾结，互相标榜，过着无聊的寄生生活 。</a:t>
            </a:r>
            <a:endParaRPr lang="zh-CN" altLang="en-US" sz="2800" b="1" dirty="0">
              <a:solidFill>
                <a:schemeClr val="bg1"/>
              </a:solidFill>
              <a:latin typeface="楷体_GB2312" pitchFamily="49" charset="-122"/>
              <a:ea typeface="楷体_GB2312" pitchFamily="49" charset="-122"/>
            </a:endParaRPr>
          </a:p>
          <a:p>
            <a:pPr>
              <a:lnSpc>
                <a:spcPct val="115000"/>
              </a:lnSpc>
              <a:spcBef>
                <a:spcPct val="50000"/>
              </a:spcBef>
            </a:pPr>
            <a:r>
              <a:rPr lang="zh-CN" altLang="en-US" sz="2800" b="1" dirty="0">
                <a:solidFill>
                  <a:schemeClr val="bg1"/>
                </a:solidFill>
                <a:latin typeface="楷体_GB2312" pitchFamily="49" charset="-122"/>
                <a:ea typeface="楷体_GB2312" pitchFamily="49" charset="-122"/>
              </a:rPr>
              <a:t>     莺脰湖名士，娄三、娄四公子；</a:t>
            </a:r>
            <a:endParaRPr lang="zh-CN" altLang="en-US" sz="2800" b="1" dirty="0">
              <a:solidFill>
                <a:schemeClr val="bg1"/>
              </a:solidFill>
              <a:latin typeface="楷体_GB2312" pitchFamily="49" charset="-122"/>
              <a:ea typeface="楷体_GB2312" pitchFamily="49" charset="-122"/>
            </a:endParaRPr>
          </a:p>
          <a:p>
            <a:pPr>
              <a:lnSpc>
                <a:spcPct val="115000"/>
              </a:lnSpc>
              <a:spcBef>
                <a:spcPct val="50000"/>
              </a:spcBef>
            </a:pPr>
            <a:r>
              <a:rPr lang="zh-CN" altLang="en-US" sz="2800" b="1" dirty="0">
                <a:solidFill>
                  <a:schemeClr val="bg1"/>
                </a:solidFill>
                <a:latin typeface="楷体_GB2312" pitchFamily="49" charset="-122"/>
                <a:ea typeface="楷体_GB2312" pitchFamily="49" charset="-122"/>
              </a:rPr>
              <a:t>     西湖名士，景兰江、赵雪斋；</a:t>
            </a:r>
            <a:endParaRPr lang="zh-CN" altLang="en-US" sz="2800" b="1" dirty="0">
              <a:solidFill>
                <a:schemeClr val="bg1"/>
              </a:solidFill>
              <a:latin typeface="楷体_GB2312" pitchFamily="49" charset="-122"/>
              <a:ea typeface="楷体_GB2312" pitchFamily="49" charset="-122"/>
            </a:endParaRPr>
          </a:p>
          <a:p>
            <a:pPr>
              <a:lnSpc>
                <a:spcPct val="115000"/>
              </a:lnSpc>
              <a:spcBef>
                <a:spcPct val="50000"/>
              </a:spcBef>
            </a:pPr>
            <a:r>
              <a:rPr lang="zh-CN" altLang="en-US" sz="2800" b="1" dirty="0">
                <a:solidFill>
                  <a:schemeClr val="bg1"/>
                </a:solidFill>
                <a:latin typeface="楷体_GB2312" pitchFamily="49" charset="-122"/>
                <a:ea typeface="楷体_GB2312" pitchFamily="49" charset="-122"/>
              </a:rPr>
              <a:t>     莫愁湖名士，</a:t>
            </a:r>
            <a:r>
              <a:rPr lang="zh-CN" altLang="en-US" sz="2800" b="1" dirty="0">
                <a:solidFill>
                  <a:srgbClr val="FF3300"/>
                </a:solidFill>
                <a:latin typeface="楷体_GB2312" pitchFamily="49" charset="-122"/>
                <a:ea typeface="楷体_GB2312" pitchFamily="49" charset="-122"/>
              </a:rPr>
              <a:t>杜慎卿</a:t>
            </a:r>
            <a:r>
              <a:rPr lang="zh-CN" altLang="en-US" sz="2800" b="1" dirty="0">
                <a:solidFill>
                  <a:schemeClr val="bg1"/>
                </a:solidFill>
                <a:latin typeface="楷体_GB2312" pitchFamily="49" charset="-122"/>
                <a:ea typeface="楷体_GB2312" pitchFamily="49" charset="-122"/>
              </a:rPr>
              <a:t>、季苇萧等。</a:t>
            </a:r>
            <a:endParaRPr lang="zh-CN" altLang="en-US" sz="2800" b="1" dirty="0">
              <a:solidFill>
                <a:schemeClr val="bg1"/>
              </a:solidFill>
              <a:latin typeface="楷体_GB2312" pitchFamily="49" charset="-122"/>
              <a:ea typeface="楷体_GB2312" pitchFamily="49" charset="-122"/>
            </a:endParaRPr>
          </a:p>
          <a:p>
            <a:pPr>
              <a:lnSpc>
                <a:spcPct val="115000"/>
              </a:lnSpc>
              <a:spcBef>
                <a:spcPct val="50000"/>
              </a:spcBef>
            </a:pPr>
            <a:r>
              <a:rPr lang="zh-CN" altLang="en-US" sz="2800" b="1" dirty="0">
                <a:solidFill>
                  <a:schemeClr val="bg1"/>
                </a:solidFill>
                <a:latin typeface="楷体_GB2312" pitchFamily="49" charset="-122"/>
                <a:ea typeface="楷体_GB2312" pitchFamily="49" charset="-122"/>
              </a:rPr>
              <a:t>   </a:t>
            </a:r>
            <a:endParaRPr lang="zh-CN" altLang="en-US" sz="2800" dirty="0">
              <a:solidFill>
                <a:schemeClr val="bg1"/>
              </a:solidFill>
              <a:latin typeface="楷体_GB2312" pitchFamily="49" charset="-122"/>
              <a:ea typeface="楷体_GB2312" pitchFamily="49" charset="-122"/>
            </a:endParaRPr>
          </a:p>
        </p:txBody>
      </p:sp>
      <p:sp>
        <p:nvSpPr>
          <p:cNvPr id="707590" name="圆角矩形 707589"/>
          <p:cNvSpPr/>
          <p:nvPr/>
        </p:nvSpPr>
        <p:spPr>
          <a:xfrm>
            <a:off x="395288" y="1196975"/>
            <a:ext cx="792162" cy="3024188"/>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en-US" altLang="zh-CN" b="1" dirty="0">
                <a:solidFill>
                  <a:schemeClr val="bg1"/>
                </a:solidFill>
                <a:latin typeface="Tahoma" panose="020B0604030504040204" pitchFamily="34" charset="0"/>
                <a:ea typeface="方正美黑简体" pitchFamily="65" charset="-122"/>
              </a:rPr>
              <a:t>“</a:t>
            </a:r>
            <a:endParaRPr lang="en-US" altLang="zh-CN" b="1" dirty="0">
              <a:solidFill>
                <a:schemeClr val="bg1"/>
              </a:solidFill>
              <a:latin typeface="Tahoma" panose="020B0604030504040204" pitchFamily="34" charset="0"/>
              <a:ea typeface="方正美黑简体" pitchFamily="65" charset="-122"/>
            </a:endParaRPr>
          </a:p>
          <a:p>
            <a:pPr algn="ctr"/>
            <a:r>
              <a:rPr lang="zh-CN" altLang="en-US" b="1" dirty="0">
                <a:solidFill>
                  <a:schemeClr val="bg1"/>
                </a:solidFill>
                <a:latin typeface="Tahoma" panose="020B0604030504040204" pitchFamily="34" charset="0"/>
                <a:ea typeface="方正美黑简体" pitchFamily="65" charset="-122"/>
              </a:rPr>
              <a:t>名</a:t>
            </a:r>
            <a:endParaRPr lang="zh-CN" altLang="en-US" b="1" dirty="0">
              <a:solidFill>
                <a:schemeClr val="bg1"/>
              </a:solidFill>
              <a:latin typeface="Tahoma" panose="020B0604030504040204" pitchFamily="34" charset="0"/>
              <a:ea typeface="方正美黑简体" pitchFamily="65" charset="-122"/>
            </a:endParaRPr>
          </a:p>
          <a:p>
            <a:pPr algn="ctr"/>
            <a:r>
              <a:rPr lang="zh-CN" altLang="en-US" b="1" dirty="0">
                <a:solidFill>
                  <a:schemeClr val="bg1"/>
                </a:solidFill>
                <a:latin typeface="Tahoma" panose="020B0604030504040204" pitchFamily="34" charset="0"/>
                <a:ea typeface="方正美黑简体" pitchFamily="65" charset="-122"/>
              </a:rPr>
              <a:t>士</a:t>
            </a:r>
            <a:endParaRPr lang="zh-CN" altLang="en-US" b="1" dirty="0">
              <a:solidFill>
                <a:schemeClr val="bg1"/>
              </a:solidFill>
              <a:latin typeface="Tahoma" panose="020B0604030504040204" pitchFamily="34" charset="0"/>
              <a:ea typeface="方正美黑简体" pitchFamily="65" charset="-122"/>
            </a:endParaRPr>
          </a:p>
          <a:p>
            <a:pPr algn="ctr"/>
            <a:r>
              <a:rPr lang="zh-CN" altLang="en-US" b="1" dirty="0">
                <a:solidFill>
                  <a:schemeClr val="bg1"/>
                </a:solidFill>
                <a:latin typeface="Tahoma" panose="020B0604030504040204" pitchFamily="34" charset="0"/>
                <a:ea typeface="方正美黑简体" pitchFamily="65" charset="-122"/>
              </a:rPr>
              <a:t>”</a:t>
            </a:r>
            <a:endParaRPr lang="zh-CN" altLang="en-US" b="1" dirty="0">
              <a:solidFill>
                <a:schemeClr val="bg1"/>
              </a:solidFill>
              <a:latin typeface="Tahoma" panose="020B0604030504040204" pitchFamily="34" charset="0"/>
              <a:ea typeface="方正美黑简体" pitchFamily="65" charset="-122"/>
            </a:endParaRPr>
          </a:p>
          <a:p>
            <a:pPr algn="ctr"/>
            <a:r>
              <a:rPr lang="zh-CN" altLang="en-US" b="1" dirty="0">
                <a:solidFill>
                  <a:schemeClr val="bg1"/>
                </a:solidFill>
                <a:latin typeface="Tahoma" panose="020B0604030504040204" pitchFamily="34" charset="0"/>
                <a:ea typeface="方正美黑简体" pitchFamily="65" charset="-122"/>
              </a:rPr>
              <a:t>形</a:t>
            </a:r>
            <a:endParaRPr lang="zh-CN" altLang="en-US" b="1" dirty="0">
              <a:solidFill>
                <a:schemeClr val="bg1"/>
              </a:solidFill>
              <a:latin typeface="Tahoma" panose="020B0604030504040204" pitchFamily="34" charset="0"/>
              <a:ea typeface="方正美黑简体" pitchFamily="65" charset="-122"/>
            </a:endParaRPr>
          </a:p>
          <a:p>
            <a:pPr algn="ctr"/>
            <a:r>
              <a:rPr lang="zh-CN" altLang="en-US" b="1" dirty="0">
                <a:solidFill>
                  <a:schemeClr val="bg1"/>
                </a:solidFill>
                <a:latin typeface="Tahoma" panose="020B0604030504040204" pitchFamily="34" charset="0"/>
                <a:ea typeface="方正美黑简体" pitchFamily="65" charset="-122"/>
              </a:rPr>
              <a:t>象</a:t>
            </a:r>
            <a:endParaRPr lang="zh-CN" altLang="en-US" b="1" dirty="0">
              <a:solidFill>
                <a:schemeClr val="bg1"/>
              </a:solidFill>
              <a:latin typeface="Tahoma" panose="020B0604030504040204" pitchFamily="34" charset="0"/>
              <a:ea typeface="方正美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07590"/>
                                        </p:tgtEl>
                                        <p:attrNameLst>
                                          <p:attrName>style.visibility</p:attrName>
                                        </p:attrNameLst>
                                      </p:cBhvr>
                                      <p:to>
                                        <p:strVal val="visible"/>
                                      </p:to>
                                    </p:set>
                                    <p:anim calcmode="lin" valueType="num">
                                      <p:cBhvr additive="base">
                                        <p:cTn id="7" dur="1000" fill="hold"/>
                                        <p:tgtEl>
                                          <p:spTgt spid="707590"/>
                                        </p:tgtEl>
                                        <p:attrNameLst>
                                          <p:attrName>ppt_x</p:attrName>
                                        </p:attrNameLst>
                                      </p:cBhvr>
                                      <p:tavLst>
                                        <p:tav tm="0">
                                          <p:val>
                                            <p:strVal val="#ppt_x"/>
                                          </p:val>
                                        </p:tav>
                                        <p:tav tm="100000">
                                          <p:val>
                                            <p:strVal val="#ppt_x"/>
                                          </p:val>
                                        </p:tav>
                                      </p:tavLst>
                                    </p:anim>
                                    <p:anim calcmode="lin" valueType="num">
                                      <p:cBhvr additive="base">
                                        <p:cTn id="8" dur="1000" fill="hold"/>
                                        <p:tgtEl>
                                          <p:spTgt spid="70759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6" presetClass="entr" presetSubtype="21" fill="hold" grpId="0" nodeType="afterEffect">
                                  <p:stCondLst>
                                    <p:cond delay="0"/>
                                  </p:stCondLst>
                                  <p:childTnLst>
                                    <p:set>
                                      <p:cBhvr>
                                        <p:cTn id="11" dur="1" fill="hold">
                                          <p:stCondLst>
                                            <p:cond delay="0"/>
                                          </p:stCondLst>
                                        </p:cTn>
                                        <p:tgtEl>
                                          <p:spTgt spid="707589"/>
                                        </p:tgtEl>
                                        <p:attrNameLst>
                                          <p:attrName>style.visibility</p:attrName>
                                        </p:attrNameLst>
                                      </p:cBhvr>
                                      <p:to>
                                        <p:strVal val="visible"/>
                                      </p:to>
                                    </p:set>
                                    <p:animEffect transition="in" filter="barn(inVertical)">
                                      <p:cBhvr>
                                        <p:cTn id="12" dur="500"/>
                                        <p:tgtEl>
                                          <p:spTgt spid="707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589" grpId="0"/>
      <p:bldP spid="70759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0246" name="文本框 650245"/>
          <p:cNvSpPr txBox="1"/>
          <p:nvPr/>
        </p:nvSpPr>
        <p:spPr>
          <a:xfrm>
            <a:off x="1331913" y="1341438"/>
            <a:ext cx="6697662" cy="4540250"/>
          </a:xfrm>
          <a:prstGeom prst="rect">
            <a:avLst/>
          </a:prstGeom>
          <a:noFill/>
          <a:ln w="9525">
            <a:noFill/>
          </a:ln>
        </p:spPr>
        <p:txBody>
          <a:bodyPr>
            <a:spAutoFit/>
          </a:bodyPr>
          <a:p>
            <a:pPr>
              <a:lnSpc>
                <a:spcPct val="135000"/>
              </a:lnSpc>
              <a:spcBef>
                <a:spcPct val="50000"/>
              </a:spcBef>
            </a:pPr>
            <a:r>
              <a:rPr lang="zh-CN" altLang="en-US" sz="3600" b="1" dirty="0">
                <a:solidFill>
                  <a:srgbClr val="FF3300"/>
                </a:solidFill>
                <a:latin typeface="Tahoma" panose="020B0604030504040204" pitchFamily="34" charset="0"/>
                <a:ea typeface="楷体_GB2312" pitchFamily="49" charset="-122"/>
              </a:rPr>
              <a:t>闲斋老人</a:t>
            </a:r>
            <a:r>
              <a:rPr lang="zh-CN" altLang="en-US" sz="3600" b="1" dirty="0">
                <a:latin typeface="Tahoma" panose="020B0604030504040204" pitchFamily="34" charset="0"/>
                <a:ea typeface="楷体_GB2312" pitchFamily="49" charset="-122"/>
              </a:rPr>
              <a:t>在</a:t>
            </a:r>
            <a:r>
              <a:rPr lang="en-US" altLang="zh-CN" sz="3600" b="1" dirty="0">
                <a:latin typeface="Tahoma" panose="020B0604030504040204" pitchFamily="34" charset="0"/>
                <a:ea typeface="楷体_GB2312" pitchFamily="49" charset="-122"/>
              </a:rPr>
              <a:t>《</a:t>
            </a:r>
            <a:r>
              <a:rPr lang="zh-CN" altLang="en-US" sz="3600" b="1" dirty="0">
                <a:latin typeface="Tahoma" panose="020B0604030504040204" pitchFamily="34" charset="0"/>
                <a:ea typeface="楷体_GB2312" pitchFamily="49" charset="-122"/>
              </a:rPr>
              <a:t>儒林外史序</a:t>
            </a:r>
            <a:r>
              <a:rPr lang="en-US" altLang="zh-CN" sz="3600" b="1" dirty="0">
                <a:latin typeface="Tahoma" panose="020B0604030504040204" pitchFamily="34" charset="0"/>
                <a:ea typeface="楷体_GB2312" pitchFamily="49" charset="-122"/>
              </a:rPr>
              <a:t>》</a:t>
            </a:r>
            <a:r>
              <a:rPr lang="zh-CN" altLang="en-US" sz="3600" b="1" dirty="0">
                <a:latin typeface="Tahoma" panose="020B0604030504040204" pitchFamily="34" charset="0"/>
                <a:ea typeface="楷体_GB2312" pitchFamily="49" charset="-122"/>
              </a:rPr>
              <a:t>中所说：“其书以功名富贵为一篇之骨：有心艳功名富贵而媚人下人者；有依仗功名富贵而骄人傲人者；有假托无意功名富贵自以为高，被人看破耻笑者”。</a:t>
            </a:r>
            <a:endParaRPr lang="zh-CN" altLang="en-US" sz="3600" b="1" dirty="0">
              <a:latin typeface="Tahoma" panose="020B0604030504040204" pitchFamily="34" charset="0"/>
              <a:ea typeface="楷体_GB2312" pitchFamily="49" charset="-122"/>
            </a:endParaRPr>
          </a:p>
        </p:txBody>
      </p:sp>
    </p:spTree>
  </p:cSld>
  <p:clrMapOvr>
    <a:masterClrMapping/>
  </p:clrMapOvr>
  <p:transition spd="slow">
    <p:plus/>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 Box 3"/>
          <p:cNvSpPr txBox="1"/>
          <p:nvPr/>
        </p:nvSpPr>
        <p:spPr>
          <a:xfrm>
            <a:off x="228600" y="2286000"/>
            <a:ext cx="1006475" cy="2819400"/>
          </a:xfrm>
          <a:prstGeom prst="rect">
            <a:avLst/>
          </a:prstGeom>
          <a:noFill/>
          <a:ln w="9525">
            <a:noFill/>
          </a:ln>
        </p:spPr>
        <p:txBody>
          <a:bodyPr vert="eaVert">
            <a:spAutoFit/>
          </a:bodyPr>
          <a:p>
            <a:pPr>
              <a:spcBef>
                <a:spcPct val="50000"/>
              </a:spcBef>
            </a:pPr>
            <a:r>
              <a:rPr lang="zh-CN" altLang="en-US" sz="4800" b="1" dirty="0">
                <a:solidFill>
                  <a:srgbClr val="F72328"/>
                </a:solidFill>
                <a:latin typeface="Times New Roman" panose="02020603050405020304" pitchFamily="18" charset="0"/>
                <a:ea typeface="方正舒体" panose="02010601030101010101" pitchFamily="2" charset="-122"/>
              </a:rPr>
              <a:t>中举了</a:t>
            </a:r>
            <a:r>
              <a:rPr lang="zh-CN" altLang="en-US" sz="5400" b="1" dirty="0">
                <a:solidFill>
                  <a:srgbClr val="F72328"/>
                </a:solidFill>
                <a:latin typeface="Times New Roman" panose="02020603050405020304" pitchFamily="18" charset="0"/>
                <a:ea typeface="方正舒体" panose="02010601030101010101" pitchFamily="2" charset="-122"/>
              </a:rPr>
              <a:t>！</a:t>
            </a:r>
            <a:endParaRPr lang="zh-CN" altLang="en-US" sz="4800" b="1" dirty="0">
              <a:solidFill>
                <a:srgbClr val="F72328"/>
              </a:solidFill>
              <a:latin typeface="Times New Roman" panose="02020603050405020304" pitchFamily="18" charset="0"/>
              <a:ea typeface="方正舒体" panose="02010601030101010101" pitchFamily="2" charset="-122"/>
            </a:endParaRPr>
          </a:p>
        </p:txBody>
      </p:sp>
      <p:sp>
        <p:nvSpPr>
          <p:cNvPr id="7172" name="Rectangle 4"/>
          <p:cNvSpPr/>
          <p:nvPr/>
        </p:nvSpPr>
        <p:spPr>
          <a:xfrm>
            <a:off x="1295400" y="609600"/>
            <a:ext cx="7086600" cy="1066800"/>
          </a:xfrm>
          <a:prstGeom prst="rect">
            <a:avLst/>
          </a:prstGeom>
          <a:solidFill>
            <a:srgbClr val="A7B9D9"/>
          </a:solidFill>
          <a:ln w="9525">
            <a:noFill/>
          </a:ln>
        </p:spPr>
        <p:txBody>
          <a:bodyPr>
            <a:spAutoFit/>
          </a:bodyPr>
          <a:p>
            <a:pPr eaLnBrk="0" hangingPunct="0"/>
            <a:r>
              <a:rPr lang="zh-CN" altLang="en-US" b="1" dirty="0">
                <a:solidFill>
                  <a:schemeClr val="bg2"/>
                </a:solidFill>
                <a:latin typeface="楷体_GB2312" pitchFamily="49" charset="-122"/>
                <a:ea typeface="楷体_GB2312" pitchFamily="49" charset="-122"/>
              </a:rPr>
              <a:t>春风得意马蹄疾，一日看尽长安花。                                                       </a:t>
            </a:r>
            <a:endParaRPr lang="zh-CN" altLang="en-US" b="1" dirty="0">
              <a:solidFill>
                <a:schemeClr val="bg2"/>
              </a:solidFill>
              <a:latin typeface="楷体_GB2312" pitchFamily="49" charset="-122"/>
              <a:ea typeface="楷体_GB2312" pitchFamily="49" charset="-122"/>
            </a:endParaRPr>
          </a:p>
          <a:p>
            <a:pPr eaLnBrk="0" hangingPunct="0"/>
            <a:r>
              <a:rPr lang="zh-CN" altLang="en-US" b="1" dirty="0">
                <a:solidFill>
                  <a:schemeClr val="bg2"/>
                </a:solidFill>
                <a:latin typeface="楷体_GB2312" pitchFamily="49" charset="-122"/>
                <a:ea typeface="楷体_GB2312" pitchFamily="49" charset="-122"/>
              </a:rPr>
              <a:t>                       </a:t>
            </a:r>
            <a:r>
              <a:rPr lang="en-US" altLang="zh-CN" b="1">
                <a:solidFill>
                  <a:schemeClr val="bg2"/>
                </a:solidFill>
                <a:latin typeface="Times New Roman" panose="02020603050405020304" pitchFamily="18" charset="0"/>
                <a:ea typeface="楷体_GB2312" pitchFamily="49" charset="-122"/>
              </a:rPr>
              <a:t>——</a:t>
            </a:r>
            <a:r>
              <a:rPr lang="en-US" altLang="zh-CN" b="1" dirty="0">
                <a:solidFill>
                  <a:schemeClr val="bg2"/>
                </a:solidFill>
                <a:latin typeface="楷体_GB2312" pitchFamily="49" charset="-122"/>
                <a:ea typeface="楷体_GB2312" pitchFamily="49" charset="-122"/>
              </a:rPr>
              <a:t> </a:t>
            </a:r>
            <a:r>
              <a:rPr lang="zh-CN" altLang="en-US" b="1" dirty="0">
                <a:solidFill>
                  <a:schemeClr val="bg2"/>
                </a:solidFill>
                <a:latin typeface="楷体_GB2312" pitchFamily="49" charset="-122"/>
                <a:ea typeface="楷体_GB2312" pitchFamily="49" charset="-122"/>
              </a:rPr>
              <a:t>孟郊</a:t>
            </a:r>
            <a:endParaRPr lang="zh-CN" altLang="en-US" b="1" dirty="0">
              <a:solidFill>
                <a:schemeClr val="bg2"/>
              </a:solidFill>
              <a:latin typeface="楷体_GB2312" pitchFamily="49" charset="-122"/>
              <a:ea typeface="楷体_GB2312" pitchFamily="49" charset="-122"/>
            </a:endParaRPr>
          </a:p>
        </p:txBody>
      </p:sp>
      <p:sp>
        <p:nvSpPr>
          <p:cNvPr id="7173" name="Rectangle 5"/>
          <p:cNvSpPr/>
          <p:nvPr/>
        </p:nvSpPr>
        <p:spPr>
          <a:xfrm>
            <a:off x="1219200" y="1828800"/>
            <a:ext cx="7162800" cy="1798638"/>
          </a:xfrm>
          <a:prstGeom prst="rect">
            <a:avLst/>
          </a:prstGeom>
          <a:solidFill>
            <a:srgbClr val="A7B9D9"/>
          </a:solidFill>
          <a:ln w="9525">
            <a:noFill/>
          </a:ln>
        </p:spPr>
        <p:txBody>
          <a:bodyPr>
            <a:spAutoFit/>
          </a:bodyPr>
          <a:p>
            <a:pPr eaLnBrk="0" hangingPunct="0">
              <a:spcBef>
                <a:spcPct val="50000"/>
              </a:spcBef>
            </a:pPr>
            <a:r>
              <a:rPr lang="en-US" altLang="zh-CN" b="1" dirty="0">
                <a:solidFill>
                  <a:schemeClr val="bg2"/>
                </a:solidFill>
                <a:latin typeface="楷体_GB2312" pitchFamily="49" charset="-122"/>
                <a:ea typeface="楷体_GB2312" pitchFamily="49" charset="-122"/>
              </a:rPr>
              <a:t>    </a:t>
            </a:r>
            <a:r>
              <a:rPr lang="zh-CN" altLang="en-US" b="1" dirty="0">
                <a:solidFill>
                  <a:schemeClr val="bg2"/>
                </a:solidFill>
                <a:latin typeface="楷体_GB2312" pitchFamily="49" charset="-122"/>
                <a:ea typeface="楷体_GB2312" pitchFamily="49" charset="-122"/>
              </a:rPr>
              <a:t>有插花游街、马蹄轻疾的风流，有衣锦还乡、袍笏加身的荣耀。        </a:t>
            </a:r>
            <a:endParaRPr lang="zh-CN" altLang="en-US" b="1" dirty="0">
              <a:solidFill>
                <a:schemeClr val="bg2"/>
              </a:solidFill>
              <a:latin typeface="楷体_GB2312" pitchFamily="49" charset="-122"/>
              <a:ea typeface="楷体_GB2312" pitchFamily="49" charset="-122"/>
            </a:endParaRPr>
          </a:p>
          <a:p>
            <a:pPr eaLnBrk="0" hangingPunct="0">
              <a:spcBef>
                <a:spcPct val="50000"/>
              </a:spcBef>
            </a:pPr>
            <a:r>
              <a:rPr lang="zh-CN" altLang="en-US" b="1" dirty="0">
                <a:solidFill>
                  <a:schemeClr val="bg2"/>
                </a:solidFill>
                <a:latin typeface="楷体_GB2312" pitchFamily="49" charset="-122"/>
                <a:ea typeface="楷体_GB2312" pitchFamily="49" charset="-122"/>
              </a:rPr>
              <a:t>                       </a:t>
            </a:r>
            <a:r>
              <a:rPr lang="en-US" altLang="zh-CN" b="1">
                <a:solidFill>
                  <a:schemeClr val="bg2"/>
                </a:solidFill>
                <a:latin typeface="Times New Roman" panose="02020603050405020304" pitchFamily="18" charset="0"/>
                <a:ea typeface="楷体_GB2312" pitchFamily="49" charset="-122"/>
              </a:rPr>
              <a:t>——</a:t>
            </a:r>
            <a:r>
              <a:rPr lang="zh-CN" altLang="en-US" b="1" dirty="0">
                <a:solidFill>
                  <a:schemeClr val="bg2"/>
                </a:solidFill>
                <a:latin typeface="楷体_GB2312" pitchFamily="49" charset="-122"/>
                <a:ea typeface="楷体_GB2312" pitchFamily="49" charset="-122"/>
              </a:rPr>
              <a:t>张晓风</a:t>
            </a:r>
            <a:endParaRPr lang="zh-CN" altLang="en-US" b="1" dirty="0">
              <a:solidFill>
                <a:schemeClr val="bg2"/>
              </a:solidFill>
              <a:latin typeface="楷体_GB2312" pitchFamily="49" charset="-122"/>
              <a:ea typeface="楷体_GB2312" pitchFamily="49" charset="-122"/>
            </a:endParaRPr>
          </a:p>
        </p:txBody>
      </p:sp>
      <p:sp>
        <p:nvSpPr>
          <p:cNvPr id="7174" name="Rectangle 6"/>
          <p:cNvSpPr/>
          <p:nvPr/>
        </p:nvSpPr>
        <p:spPr>
          <a:xfrm>
            <a:off x="1219200" y="3733800"/>
            <a:ext cx="7162800" cy="2041525"/>
          </a:xfrm>
          <a:prstGeom prst="rect">
            <a:avLst/>
          </a:prstGeom>
          <a:solidFill>
            <a:srgbClr val="A7B9D9"/>
          </a:solidFill>
          <a:ln w="9525">
            <a:noFill/>
          </a:ln>
        </p:spPr>
        <p:txBody>
          <a:bodyPr>
            <a:spAutoFit/>
          </a:bodyPr>
          <a:p>
            <a:r>
              <a:rPr lang="en-US" altLang="zh-CN" b="1" dirty="0">
                <a:solidFill>
                  <a:schemeClr val="bg2"/>
                </a:solidFill>
                <a:latin typeface="楷体_GB2312" pitchFamily="49" charset="-122"/>
                <a:ea typeface="楷体_GB2312" pitchFamily="49" charset="-122"/>
              </a:rPr>
              <a:t>    </a:t>
            </a:r>
            <a:r>
              <a:rPr lang="zh-CN" altLang="en-US" b="1" dirty="0">
                <a:solidFill>
                  <a:schemeClr val="bg2"/>
                </a:solidFill>
                <a:latin typeface="楷体_GB2312" pitchFamily="49" charset="-122"/>
                <a:ea typeface="楷体_GB2312" pitchFamily="49" charset="-122"/>
              </a:rPr>
              <a:t>有一日春光暗度黄金柳，雪意冲开了白玉梅。那时节走马在章台内，丝儿翠，笼定个百花魁。</a:t>
            </a:r>
            <a:endParaRPr lang="zh-CN" altLang="en-US" b="1" dirty="0">
              <a:solidFill>
                <a:schemeClr val="bg2"/>
              </a:solidFill>
              <a:latin typeface="楷体_GB2312" pitchFamily="49" charset="-122"/>
              <a:ea typeface="楷体_GB2312" pitchFamily="49" charset="-122"/>
            </a:endParaRPr>
          </a:p>
          <a:p>
            <a:r>
              <a:rPr lang="zh-CN" altLang="en-US" b="1" dirty="0">
                <a:solidFill>
                  <a:schemeClr val="bg2"/>
                </a:solidFill>
                <a:latin typeface="楷体_GB2312" pitchFamily="49" charset="-122"/>
                <a:ea typeface="楷体_GB2312" pitchFamily="49" charset="-122"/>
              </a:rPr>
              <a:t>                       </a:t>
            </a:r>
            <a:r>
              <a:rPr lang="en-US" altLang="zh-CN" b="1">
                <a:solidFill>
                  <a:schemeClr val="bg2"/>
                </a:solidFill>
                <a:latin typeface="Times New Roman" panose="02020603050405020304" pitchFamily="18" charset="0"/>
                <a:ea typeface="楷体_GB2312" pitchFamily="49" charset="-122"/>
              </a:rPr>
              <a:t>——</a:t>
            </a:r>
            <a:r>
              <a:rPr lang="zh-CN" altLang="en-US" b="1" dirty="0">
                <a:solidFill>
                  <a:schemeClr val="bg2"/>
                </a:solidFill>
                <a:latin typeface="楷体_GB2312" pitchFamily="49" charset="-122"/>
                <a:ea typeface="楷体_GB2312" pitchFamily="49" charset="-122"/>
              </a:rPr>
              <a:t>汤显祖</a:t>
            </a:r>
            <a:endParaRPr lang="zh-CN" altLang="en-US" b="1" dirty="0">
              <a:solidFill>
                <a:schemeClr val="bg2"/>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slide(fromLeft)">
                                      <p:cBhvr>
                                        <p:cTn id="7" dur="500"/>
                                        <p:tgtEl>
                                          <p:spTgt spid="7171"/>
                                        </p:tgtEl>
                                      </p:cBhvr>
                                    </p:animEffect>
                                  </p:childTnLst>
                                  <p:subTnLst>
                                    <p:audio>
                                      <p:cMediaNode>
                                        <p:cTn display="0" masterRel="sameClick">
                                          <p:stCondLst>
                                            <p:cond evt="begin" delay="0">
                                              <p:tn val="5"/>
                                            </p:cond>
                                          </p:stCondLst>
                                          <p:endCondLst>
                                            <p:cond evt="onStopAudio" delay="0">
                                              <p:tgtEl>
                                                <p:sldTgt/>
                                              </p:tgtEl>
                                            </p:cond>
                                          </p:endCondLst>
                                        </p:cTn>
                                        <p:tgtEl>
                                          <p:sndTgt r:embed="rId1" name="chimes.wav"/>
                                        </p:tgtEl>
                                      </p:cMediaNode>
                                    </p:audio>
                                  </p:sub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dissolve">
                                      <p:cBhvr>
                                        <p:cTn id="12" dur="500"/>
                                        <p:tgtEl>
                                          <p:spTgt spid="717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173"/>
                                        </p:tgtEl>
                                        <p:attrNameLst>
                                          <p:attrName>style.visibility</p:attrName>
                                        </p:attrNameLst>
                                      </p:cBhvr>
                                      <p:to>
                                        <p:strVal val="visible"/>
                                      </p:to>
                                    </p:set>
                                    <p:animEffect transition="in" filter="dissolve">
                                      <p:cBhvr>
                                        <p:cTn id="17" dur="500"/>
                                        <p:tgtEl>
                                          <p:spTgt spid="717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174"/>
                                        </p:tgtEl>
                                        <p:attrNameLst>
                                          <p:attrName>style.visibility</p:attrName>
                                        </p:attrNameLst>
                                      </p:cBhvr>
                                      <p:to>
                                        <p:strVal val="visible"/>
                                      </p:to>
                                    </p:set>
                                    <p:animEffect transition="in" filter="dissolve">
                                      <p:cBhvr>
                                        <p:cTn id="22" dur="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7172" grpId="0" animBg="1"/>
      <p:bldP spid="7173" grpId="0" animBg="1"/>
      <p:bldP spid="717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1268" name="文本框 651267"/>
          <p:cNvSpPr txBox="1"/>
          <p:nvPr/>
        </p:nvSpPr>
        <p:spPr>
          <a:xfrm>
            <a:off x="250825" y="981075"/>
            <a:ext cx="6985000" cy="641350"/>
          </a:xfrm>
          <a:prstGeom prst="rect">
            <a:avLst/>
          </a:prstGeom>
          <a:noFill/>
          <a:ln w="9525">
            <a:noFill/>
          </a:ln>
        </p:spPr>
        <p:txBody>
          <a:bodyPr>
            <a:spAutoFit/>
          </a:bodyPr>
          <a:p>
            <a:pPr>
              <a:spcBef>
                <a:spcPct val="50000"/>
              </a:spcBef>
            </a:pPr>
            <a:r>
              <a:rPr lang="zh-CN" altLang="en-US" sz="3600" b="1" dirty="0">
                <a:latin typeface="Tahoma" panose="020B0604030504040204" pitchFamily="34" charset="0"/>
              </a:rPr>
              <a:t>（二）对理想生活的探索和追求</a:t>
            </a:r>
            <a:r>
              <a:rPr lang="zh-CN" altLang="en-US" b="1" dirty="0">
                <a:latin typeface="Tahoma" panose="020B0604030504040204" pitchFamily="34" charset="0"/>
              </a:rPr>
              <a:t> </a:t>
            </a:r>
            <a:endParaRPr lang="zh-CN" altLang="en-US" b="1" dirty="0">
              <a:latin typeface="Tahoma" panose="020B0604030504040204" pitchFamily="34" charset="0"/>
            </a:endParaRPr>
          </a:p>
        </p:txBody>
      </p:sp>
      <p:sp>
        <p:nvSpPr>
          <p:cNvPr id="651269" name="文本框 651268"/>
          <p:cNvSpPr txBox="1"/>
          <p:nvPr/>
        </p:nvSpPr>
        <p:spPr>
          <a:xfrm>
            <a:off x="1692275" y="1916113"/>
            <a:ext cx="7451725" cy="1311275"/>
          </a:xfrm>
          <a:prstGeom prst="rect">
            <a:avLst/>
          </a:prstGeom>
          <a:noFill/>
          <a:ln w="9525">
            <a:noFill/>
          </a:ln>
        </p:spPr>
        <p:txBody>
          <a:bodyPr>
            <a:spAutoFit/>
          </a:bodyPr>
          <a:p>
            <a:pPr>
              <a:spcBef>
                <a:spcPct val="50000"/>
              </a:spcBef>
            </a:pPr>
            <a:r>
              <a:rPr lang="en-US" altLang="zh-CN" b="1" dirty="0">
                <a:latin typeface="Tahoma" panose="020B0604030504040204" pitchFamily="34" charset="0"/>
              </a:rPr>
              <a:t>1</a:t>
            </a:r>
            <a:r>
              <a:rPr lang="zh-CN" altLang="en-US" b="1" dirty="0">
                <a:latin typeface="Tahoma" panose="020B0604030504040204" pitchFamily="34" charset="0"/>
              </a:rPr>
              <a:t>、</a:t>
            </a:r>
            <a:r>
              <a:rPr lang="zh-CN" altLang="en-US" b="1" dirty="0">
                <a:latin typeface="Tahoma" panose="020B0604030504040204" pitchFamily="34" charset="0"/>
                <a:ea typeface="楷体_GB2312" pitchFamily="49" charset="-122"/>
              </a:rPr>
              <a:t>具有一定叛逆精神和民主思想的人物：</a:t>
            </a:r>
            <a:endParaRPr lang="zh-CN" altLang="en-US" b="1" dirty="0">
              <a:latin typeface="Tahoma" panose="020B0604030504040204" pitchFamily="34" charset="0"/>
              <a:ea typeface="楷体_GB2312" pitchFamily="49" charset="-122"/>
            </a:endParaRPr>
          </a:p>
          <a:p>
            <a:pPr>
              <a:spcBef>
                <a:spcPct val="50000"/>
              </a:spcBef>
            </a:pPr>
            <a:r>
              <a:rPr lang="zh-CN" altLang="en-US" b="1" dirty="0">
                <a:solidFill>
                  <a:srgbClr val="FF3300"/>
                </a:solidFill>
                <a:latin typeface="Tahoma" panose="020B0604030504040204" pitchFamily="34" charset="0"/>
                <a:ea typeface="楷体_GB2312" pitchFamily="49" charset="-122"/>
              </a:rPr>
              <a:t>杜少卿和沈琼枝</a:t>
            </a:r>
            <a:endParaRPr lang="zh-CN" altLang="en-US" b="1" dirty="0">
              <a:solidFill>
                <a:srgbClr val="FF3300"/>
              </a:solidFill>
              <a:latin typeface="Tahoma" panose="020B0604030504040204" pitchFamily="34" charset="0"/>
              <a:ea typeface="楷体_GB2312" pitchFamily="49" charset="-122"/>
            </a:endParaRPr>
          </a:p>
        </p:txBody>
      </p:sp>
      <p:sp>
        <p:nvSpPr>
          <p:cNvPr id="651270" name="文本框 651269"/>
          <p:cNvSpPr txBox="1"/>
          <p:nvPr/>
        </p:nvSpPr>
        <p:spPr>
          <a:xfrm>
            <a:off x="1835150" y="3860800"/>
            <a:ext cx="3600450" cy="2139950"/>
          </a:xfrm>
          <a:prstGeom prst="rect">
            <a:avLst/>
          </a:prstGeom>
          <a:noFill/>
          <a:ln w="9525">
            <a:noFill/>
          </a:ln>
        </p:spPr>
        <p:txBody>
          <a:bodyPr>
            <a:spAutoFit/>
          </a:bodyPr>
          <a:p>
            <a:pPr>
              <a:lnSpc>
                <a:spcPct val="140000"/>
              </a:lnSpc>
              <a:spcBef>
                <a:spcPct val="50000"/>
              </a:spcBef>
            </a:pPr>
            <a:r>
              <a:rPr lang="en-US" altLang="zh-CN" sz="2800" b="1" dirty="0">
                <a:solidFill>
                  <a:srgbClr val="FF3300"/>
                </a:solidFill>
                <a:latin typeface="Tahoma" panose="020B0604030504040204" pitchFamily="34" charset="0"/>
                <a:ea typeface="楷体_GB2312" pitchFamily="49" charset="-122"/>
              </a:rPr>
              <a:t>        </a:t>
            </a:r>
            <a:r>
              <a:rPr lang="zh-CN" altLang="en-US" b="1" dirty="0">
                <a:solidFill>
                  <a:srgbClr val="FF3300"/>
                </a:solidFill>
                <a:latin typeface="Tahoma" panose="020B0604030504040204" pitchFamily="34" charset="0"/>
                <a:ea typeface="楷体_GB2312" pitchFamily="49" charset="-122"/>
              </a:rPr>
              <a:t>杜少卿</a:t>
            </a:r>
            <a:r>
              <a:rPr lang="zh-CN" altLang="en-US" b="1" dirty="0">
                <a:latin typeface="Tahoma" panose="020B0604030504040204" pitchFamily="34" charset="0"/>
                <a:ea typeface="楷体_GB2312" pitchFamily="49" charset="-122"/>
              </a:rPr>
              <a:t>这个形象，寓有作者自己的影子</a:t>
            </a:r>
            <a:r>
              <a:rPr lang="zh-CN" altLang="en-US" dirty="0">
                <a:latin typeface="Tahoma" panose="020B0604030504040204" pitchFamily="34" charset="0"/>
                <a:ea typeface="楷体_GB2312" pitchFamily="49" charset="-122"/>
              </a:rPr>
              <a:t>。</a:t>
            </a:r>
            <a:r>
              <a:rPr lang="zh-CN" altLang="en-US" sz="2800" dirty="0">
                <a:latin typeface="Tahoma" panose="020B0604030504040204" pitchFamily="34" charset="0"/>
              </a:rPr>
              <a:t> </a:t>
            </a:r>
            <a:endParaRPr lang="zh-CN" altLang="en-US" sz="2800" dirty="0">
              <a:latin typeface="Tahoma" panose="020B0604030504040204" pitchFamily="34" charset="0"/>
            </a:endParaRPr>
          </a:p>
        </p:txBody>
      </p:sp>
      <p:pic>
        <p:nvPicPr>
          <p:cNvPr id="651271" name="图片 651270" descr="xin_0107031123208611778732"/>
          <p:cNvPicPr>
            <a:picLocks noChangeAspect="1"/>
          </p:cNvPicPr>
          <p:nvPr/>
        </p:nvPicPr>
        <p:blipFill>
          <a:blip r:embed="rId1"/>
          <a:stretch>
            <a:fillRect/>
          </a:stretch>
        </p:blipFill>
        <p:spPr>
          <a:xfrm>
            <a:off x="5292725" y="2636838"/>
            <a:ext cx="3851275" cy="396081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51268"/>
                                        </p:tgtEl>
                                        <p:attrNameLst>
                                          <p:attrName>style.visibility</p:attrName>
                                        </p:attrNameLst>
                                      </p:cBhvr>
                                      <p:to>
                                        <p:strVal val="visible"/>
                                      </p:to>
                                    </p:set>
                                    <p:animEffect transition="in" filter="fade">
                                      <p:cBhvr>
                                        <p:cTn id="7" dur="1000"/>
                                        <p:tgtEl>
                                          <p:spTgt spid="651268"/>
                                        </p:tgtEl>
                                      </p:cBhvr>
                                    </p:animEffect>
                                    <p:anim calcmode="lin" valueType="num">
                                      <p:cBhvr>
                                        <p:cTn id="8" dur="1000" fill="hold"/>
                                        <p:tgtEl>
                                          <p:spTgt spid="651268"/>
                                        </p:tgtEl>
                                        <p:attrNameLst>
                                          <p:attrName>ppt_x</p:attrName>
                                        </p:attrNameLst>
                                      </p:cBhvr>
                                      <p:tavLst>
                                        <p:tav tm="0">
                                          <p:val>
                                            <p:strVal val="#ppt_x"/>
                                          </p:val>
                                        </p:tav>
                                        <p:tav tm="100000">
                                          <p:val>
                                            <p:strVal val="#ppt_x"/>
                                          </p:val>
                                        </p:tav>
                                      </p:tavLst>
                                    </p:anim>
                                    <p:anim calcmode="lin" valueType="num">
                                      <p:cBhvr>
                                        <p:cTn id="9" dur="1000" fill="hold"/>
                                        <p:tgtEl>
                                          <p:spTgt spid="6512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651269"/>
                                        </p:tgtEl>
                                        <p:attrNameLst>
                                          <p:attrName>style.visibility</p:attrName>
                                        </p:attrNameLst>
                                      </p:cBhvr>
                                      <p:to>
                                        <p:strVal val="visible"/>
                                      </p:to>
                                    </p:set>
                                    <p:animEffect transition="in" filter="slide(fromBottom)">
                                      <p:cBhvr>
                                        <p:cTn id="13" dur="500"/>
                                        <p:tgtEl>
                                          <p:spTgt spid="651269"/>
                                        </p:tgtEl>
                                      </p:cBhvr>
                                    </p:animEffect>
                                  </p:childTnLst>
                                </p:cTn>
                              </p:par>
                            </p:childTnLst>
                          </p:cTn>
                        </p:par>
                        <p:par>
                          <p:cTn id="14" fill="hold">
                            <p:stCondLst>
                              <p:cond delay="1500"/>
                            </p:stCondLst>
                            <p:childTnLst>
                              <p:par>
                                <p:cTn id="15" presetID="9" presetClass="entr" presetSubtype="0" fill="hold" nodeType="afterEffect">
                                  <p:stCondLst>
                                    <p:cond delay="0"/>
                                  </p:stCondLst>
                                  <p:childTnLst>
                                    <p:set>
                                      <p:cBhvr>
                                        <p:cTn id="16" dur="1" fill="hold">
                                          <p:stCondLst>
                                            <p:cond delay="0"/>
                                          </p:stCondLst>
                                        </p:cTn>
                                        <p:tgtEl>
                                          <p:spTgt spid="651271"/>
                                        </p:tgtEl>
                                        <p:attrNameLst>
                                          <p:attrName>style.visibility</p:attrName>
                                        </p:attrNameLst>
                                      </p:cBhvr>
                                      <p:to>
                                        <p:strVal val="visible"/>
                                      </p:to>
                                    </p:set>
                                    <p:animEffect transition="in" filter="dissolve">
                                      <p:cBhvr>
                                        <p:cTn id="17" dur="1000"/>
                                        <p:tgtEl>
                                          <p:spTgt spid="651271"/>
                                        </p:tgtEl>
                                      </p:cBhvr>
                                    </p:animEffect>
                                  </p:childTnLst>
                                </p:cTn>
                              </p:par>
                            </p:childTnLst>
                          </p:cTn>
                        </p:par>
                        <p:par>
                          <p:cTn id="18" fill="hold">
                            <p:stCondLst>
                              <p:cond delay="2500"/>
                            </p:stCondLst>
                            <p:childTnLst>
                              <p:par>
                                <p:cTn id="19" presetID="16" presetClass="entr" presetSubtype="26" fill="hold" grpId="0" nodeType="afterEffect">
                                  <p:stCondLst>
                                    <p:cond delay="0"/>
                                  </p:stCondLst>
                                  <p:childTnLst>
                                    <p:set>
                                      <p:cBhvr>
                                        <p:cTn id="20" dur="1" fill="hold">
                                          <p:stCondLst>
                                            <p:cond delay="0"/>
                                          </p:stCondLst>
                                        </p:cTn>
                                        <p:tgtEl>
                                          <p:spTgt spid="651270"/>
                                        </p:tgtEl>
                                        <p:attrNameLst>
                                          <p:attrName>style.visibility</p:attrName>
                                        </p:attrNameLst>
                                      </p:cBhvr>
                                      <p:to>
                                        <p:strVal val="visible"/>
                                      </p:to>
                                    </p:set>
                                    <p:animEffect transition="in" filter="barn(inHorizontal)">
                                      <p:cBhvr>
                                        <p:cTn id="21" dur="500"/>
                                        <p:tgtEl>
                                          <p:spTgt spid="65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1268" grpId="0"/>
      <p:bldP spid="651269" grpId="0"/>
      <p:bldP spid="65127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2292" name="文本框 652291"/>
          <p:cNvSpPr txBox="1"/>
          <p:nvPr/>
        </p:nvSpPr>
        <p:spPr>
          <a:xfrm>
            <a:off x="755650" y="765175"/>
            <a:ext cx="8137525" cy="5170488"/>
          </a:xfrm>
          <a:prstGeom prst="rect">
            <a:avLst/>
          </a:prstGeom>
          <a:noFill/>
          <a:ln w="9525">
            <a:noFill/>
          </a:ln>
        </p:spPr>
        <p:txBody>
          <a:bodyPr>
            <a:spAutoFit/>
          </a:bodyPr>
          <a:p>
            <a:pPr>
              <a:lnSpc>
                <a:spcPct val="105000"/>
              </a:lnSpc>
              <a:spcBef>
                <a:spcPct val="50000"/>
              </a:spcBef>
            </a:pPr>
            <a:r>
              <a:rPr lang="en-US" altLang="zh-CN" b="1" dirty="0">
                <a:latin typeface="Tahoma" panose="020B0604030504040204" pitchFamily="34" charset="0"/>
              </a:rPr>
              <a:t>2</a:t>
            </a:r>
            <a:r>
              <a:rPr lang="zh-CN" altLang="en-US" b="1" dirty="0">
                <a:latin typeface="Tahoma" panose="020B0604030504040204" pitchFamily="34" charset="0"/>
              </a:rPr>
              <a:t>、</a:t>
            </a:r>
            <a:r>
              <a:rPr lang="zh-CN" altLang="en-US" b="1" dirty="0">
                <a:solidFill>
                  <a:srgbClr val="0000FF"/>
                </a:solidFill>
                <a:latin typeface="Tahoma" panose="020B0604030504040204" pitchFamily="34" charset="0"/>
              </a:rPr>
              <a:t>“真儒”、“贤人”形象</a:t>
            </a:r>
            <a:r>
              <a:rPr lang="zh-CN" altLang="en-US" b="1" dirty="0">
                <a:latin typeface="Tahoma" panose="020B0604030504040204" pitchFamily="34" charset="0"/>
              </a:rPr>
              <a:t>：</a:t>
            </a:r>
            <a:r>
              <a:rPr lang="zh-CN" altLang="en-US" b="1" dirty="0">
                <a:solidFill>
                  <a:srgbClr val="FF3300"/>
                </a:solidFill>
                <a:latin typeface="Tahoma" panose="020B0604030504040204" pitchFamily="34" charset="0"/>
              </a:rPr>
              <a:t>迟衡山、庄绍光、虞育德</a:t>
            </a:r>
            <a:r>
              <a:rPr lang="zh-CN" altLang="en-US" b="1" dirty="0">
                <a:latin typeface="Tahoma" panose="020B0604030504040204" pitchFamily="34" charset="0"/>
              </a:rPr>
              <a:t>等。 </a:t>
            </a:r>
            <a:endParaRPr lang="zh-CN" altLang="en-US" b="1" dirty="0">
              <a:latin typeface="Tahoma" panose="020B0604030504040204" pitchFamily="34" charset="0"/>
            </a:endParaRPr>
          </a:p>
          <a:p>
            <a:pPr>
              <a:lnSpc>
                <a:spcPct val="170000"/>
              </a:lnSpc>
              <a:spcBef>
                <a:spcPct val="50000"/>
              </a:spcBef>
            </a:pPr>
            <a:r>
              <a:rPr lang="zh-CN" altLang="en-US" sz="2800" b="1" dirty="0">
                <a:latin typeface="楷体_GB2312" pitchFamily="49" charset="-122"/>
                <a:ea typeface="楷体_GB2312" pitchFamily="49" charset="-122"/>
              </a:rPr>
              <a:t>    讲究文行出处，淡泊功名利禄，面对世风日下的现实，都企图用复古的办法来改良社会。</a:t>
            </a:r>
            <a:endParaRPr lang="zh-CN" altLang="en-US" sz="2800" b="1" dirty="0">
              <a:latin typeface="楷体_GB2312" pitchFamily="49" charset="-122"/>
              <a:ea typeface="楷体_GB2312" pitchFamily="49" charset="-122"/>
            </a:endParaRPr>
          </a:p>
          <a:p>
            <a:pPr>
              <a:lnSpc>
                <a:spcPct val="170000"/>
              </a:lnSpc>
              <a:spcBef>
                <a:spcPct val="50000"/>
              </a:spcBef>
            </a:pPr>
            <a:r>
              <a:rPr lang="zh-CN" altLang="en-US" sz="2800" b="1" dirty="0">
                <a:latin typeface="楷体_GB2312" pitchFamily="49" charset="-122"/>
                <a:ea typeface="楷体_GB2312" pitchFamily="49" charset="-122"/>
              </a:rPr>
              <a:t>    修建和祭祀泰伯祠。在这些人身上反映了当时一部分知识分子企图通过复古来改变衰风颓运的正统儒家思想。</a:t>
            </a:r>
            <a:r>
              <a:rPr lang="zh-CN" altLang="en-US" sz="2800" u="sng" dirty="0">
                <a:latin typeface="楷体_GB2312" pitchFamily="49" charset="-122"/>
                <a:ea typeface="楷体_GB2312" pitchFamily="49" charset="-122"/>
              </a:rPr>
              <a:t> </a:t>
            </a:r>
            <a:endParaRPr lang="zh-CN" altLang="en-US" sz="2800" u="sng" dirty="0">
              <a:latin typeface="楷体_GB2312" pitchFamily="49" charset="-122"/>
              <a:ea typeface="楷体_GB2312" pitchFamily="49" charset="-122"/>
            </a:endParaRPr>
          </a:p>
        </p:txBody>
      </p:sp>
      <p:sp>
        <p:nvSpPr>
          <p:cNvPr id="652293" name="文本框 652292"/>
          <p:cNvSpPr txBox="1"/>
          <p:nvPr/>
        </p:nvSpPr>
        <p:spPr>
          <a:xfrm>
            <a:off x="1403350" y="1916113"/>
            <a:ext cx="6337300" cy="493712"/>
          </a:xfrm>
          <a:prstGeom prst="rect">
            <a:avLst/>
          </a:prstGeom>
          <a:noFill/>
          <a:ln w="9525">
            <a:noFill/>
          </a:ln>
        </p:spPr>
        <p:txBody>
          <a:bodyPr>
            <a:spAutoFit/>
          </a:bodyPr>
          <a:p>
            <a:pPr>
              <a:lnSpc>
                <a:spcPct val="110000"/>
              </a:lnSpc>
              <a:spcBef>
                <a:spcPct val="50000"/>
              </a:spcBef>
            </a:pPr>
            <a:endParaRPr sz="2400" dirty="0">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652292"/>
                                        </p:tgtEl>
                                        <p:attrNameLst>
                                          <p:attrName>style.visibility</p:attrName>
                                        </p:attrNameLst>
                                      </p:cBhvr>
                                      <p:to>
                                        <p:strVal val="visible"/>
                                      </p:to>
                                    </p:set>
                                    <p:animEffect transition="in" filter="slide(fromLeft)">
                                      <p:cBhvr>
                                        <p:cTn id="7" dur="500"/>
                                        <p:tgtEl>
                                          <p:spTgt spid="652292"/>
                                        </p:tgtEl>
                                      </p:cBhvr>
                                    </p:animEffect>
                                  </p:childTnLst>
                                </p:cTn>
                              </p:par>
                            </p:childTnLst>
                          </p:cTn>
                        </p:par>
                        <p:par>
                          <p:cTn id="8" fill="hold">
                            <p:stCondLst>
                              <p:cond delay="500"/>
                            </p:stCondLst>
                            <p:childTnLst>
                              <p:par>
                                <p:cTn id="9" presetID="53" presetClass="entr" presetSubtype="16" fill="hold" grpId="0" nodeType="afterEffect" nodePh="1">
                                  <p:stCondLst>
                                    <p:cond delay="0"/>
                                  </p:stCondLst>
                                  <p:endCondLst>
                                    <p:cond evt="begin" delay="0">
                                      <p:tn val="9"/>
                                    </p:cond>
                                  </p:endCondLst>
                                  <p:childTnLst>
                                    <p:set>
                                      <p:cBhvr>
                                        <p:cTn id="10" dur="1" fill="hold">
                                          <p:stCondLst>
                                            <p:cond delay="0"/>
                                          </p:stCondLst>
                                        </p:cTn>
                                        <p:tgtEl>
                                          <p:spTgt spid="652293"/>
                                        </p:tgtEl>
                                        <p:attrNameLst>
                                          <p:attrName>style.visibility</p:attrName>
                                        </p:attrNameLst>
                                      </p:cBhvr>
                                      <p:to>
                                        <p:strVal val="visible"/>
                                      </p:to>
                                    </p:set>
                                    <p:anim calcmode="lin" valueType="num">
                                      <p:cBhvr>
                                        <p:cTn id="11" dur="1000" fill="hold"/>
                                        <p:tgtEl>
                                          <p:spTgt spid="652293"/>
                                        </p:tgtEl>
                                        <p:attrNameLst>
                                          <p:attrName>ppt_w</p:attrName>
                                        </p:attrNameLst>
                                      </p:cBhvr>
                                      <p:tavLst>
                                        <p:tav tm="0">
                                          <p:val>
                                            <p:fltVal val="0.000000"/>
                                          </p:val>
                                        </p:tav>
                                        <p:tav tm="100000">
                                          <p:val>
                                            <p:strVal val="#ppt_w"/>
                                          </p:val>
                                        </p:tav>
                                      </p:tavLst>
                                    </p:anim>
                                    <p:anim calcmode="lin" valueType="num">
                                      <p:cBhvr>
                                        <p:cTn id="12" dur="1000" fill="hold"/>
                                        <p:tgtEl>
                                          <p:spTgt spid="652293"/>
                                        </p:tgtEl>
                                        <p:attrNameLst>
                                          <p:attrName>ppt_h</p:attrName>
                                        </p:attrNameLst>
                                      </p:cBhvr>
                                      <p:tavLst>
                                        <p:tav tm="0">
                                          <p:val>
                                            <p:fltVal val="0.000000"/>
                                          </p:val>
                                        </p:tav>
                                        <p:tav tm="100000">
                                          <p:val>
                                            <p:strVal val="#ppt_h"/>
                                          </p:val>
                                        </p:tav>
                                      </p:tavLst>
                                    </p:anim>
                                    <p:animEffect transition="in" filter="fade">
                                      <p:cBhvr>
                                        <p:cTn id="13" dur="1000"/>
                                        <p:tgtEl>
                                          <p:spTgt spid="65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2292" grpId="0"/>
      <p:bldP spid="65229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2932" name="标题 892931"/>
          <p:cNvSpPr txBox="1"/>
          <p:nvPr>
            <p:ph type="title"/>
          </p:nvPr>
        </p:nvSpPr>
        <p:spPr>
          <a:xfrm>
            <a:off x="250825" y="188913"/>
            <a:ext cx="8893175" cy="1752600"/>
          </a:xfrm>
          <a:ln/>
        </p:spPr>
        <p:txBody>
          <a:bodyPr vert="horz" wrap="square" lIns="92075" tIns="46038" rIns="92075" bIns="46038" anchor="ctr"/>
          <a:p>
            <a:pPr algn="l">
              <a:spcBef>
                <a:spcPct val="50000"/>
              </a:spcBef>
            </a:pPr>
            <a:r>
              <a:rPr lang="en-US" altLang="zh-CN" sz="3600" i="0" dirty="0">
                <a:latin typeface="方正姚体" panose="02010601030101010101" pitchFamily="2" charset="-122"/>
                <a:ea typeface="方正姚体" panose="02010601030101010101" pitchFamily="2" charset="-122"/>
              </a:rPr>
              <a:t>3</a:t>
            </a:r>
            <a:r>
              <a:rPr lang="zh-CN" altLang="en-US" sz="3600" i="0" dirty="0">
                <a:latin typeface="方正姚体" panose="02010601030101010101" pitchFamily="2" charset="-122"/>
                <a:ea typeface="方正姚体" panose="02010601030101010101" pitchFamily="2" charset="-122"/>
              </a:rPr>
              <a:t>、</a:t>
            </a:r>
            <a:r>
              <a:rPr lang="zh-CN" altLang="en-US" sz="3600" i="0" dirty="0">
                <a:solidFill>
                  <a:srgbClr val="0000FF"/>
                </a:solidFill>
                <a:latin typeface="方正姚体" panose="02010601030101010101" pitchFamily="2" charset="-122"/>
                <a:ea typeface="方正姚体" panose="02010601030101010101" pitchFamily="2" charset="-122"/>
              </a:rPr>
              <a:t>市井奇人</a:t>
            </a:r>
            <a:r>
              <a:rPr lang="zh-CN" altLang="en-US" sz="3600" i="0" dirty="0">
                <a:latin typeface="方正姚体" panose="02010601030101010101" pitchFamily="2" charset="-122"/>
                <a:ea typeface="方正姚体" panose="02010601030101010101" pitchFamily="2" charset="-122"/>
              </a:rPr>
              <a:t>：王太、盖宽、季遐年、荆元</a:t>
            </a:r>
            <a:endParaRPr lang="zh-CN" altLang="en-US" sz="3600" i="0" dirty="0">
              <a:latin typeface="方正姚体" panose="02010601030101010101" pitchFamily="2" charset="-122"/>
              <a:ea typeface="方正姚体" panose="02010601030101010101" pitchFamily="2" charset="-122"/>
            </a:endParaRPr>
          </a:p>
        </p:txBody>
      </p:sp>
      <p:sp>
        <p:nvSpPr>
          <p:cNvPr id="892933" name="文本占位符 892932"/>
          <p:cNvSpPr txBox="1"/>
          <p:nvPr>
            <p:ph type="body" idx="1"/>
          </p:nvPr>
        </p:nvSpPr>
        <p:spPr>
          <a:xfrm>
            <a:off x="179388" y="1412875"/>
            <a:ext cx="8785225" cy="5256213"/>
          </a:xfrm>
          <a:ln/>
        </p:spPr>
        <p:txBody>
          <a:bodyPr vert="horz" wrap="square" lIns="92075" tIns="46038" rIns="92075" bIns="46038" anchor="t"/>
          <a:p>
            <a:pPr>
              <a:lnSpc>
                <a:spcPct val="130000"/>
              </a:lnSpc>
              <a:spcBef>
                <a:spcPct val="50000"/>
              </a:spcBef>
              <a:buClrTx/>
              <a:buNone/>
            </a:pPr>
            <a:r>
              <a:rPr lang="en-US" altLang="zh-CN" sz="800" i="0" dirty="0"/>
              <a:t>            </a:t>
            </a:r>
            <a:r>
              <a:rPr lang="en-US" altLang="zh-CN" sz="800" i="0" dirty="0">
                <a:latin typeface="楷体_GB2312" pitchFamily="49" charset="-122"/>
                <a:ea typeface="楷体_GB2312" pitchFamily="49" charset="-122"/>
              </a:rPr>
              <a:t>            </a:t>
            </a:r>
            <a:r>
              <a:rPr lang="zh-CN" altLang="en-US" i="0" dirty="0">
                <a:latin typeface="楷体_GB2312" pitchFamily="49" charset="-122"/>
                <a:ea typeface="楷体_GB2312" pitchFamily="49" charset="-122"/>
              </a:rPr>
              <a:t>自食其力，置身于功名富贵之外，</a:t>
            </a:r>
            <a:r>
              <a:rPr lang="zh-CN" altLang="en-US" i="0" dirty="0">
                <a:ea typeface="楷体_GB2312" pitchFamily="49" charset="-122"/>
              </a:rPr>
              <a:t>不受名教礼法约束，不受功名富贵羁绊，追求“天不收、地不管”的自由生活，沉醉在琴棋书画的雅趣中，高雅脱俗，怡然自得，表现出正常人的尊严和独立的精神品格。</a:t>
            </a:r>
            <a:endParaRPr lang="zh-CN" altLang="en-US" i="0" dirty="0">
              <a:ea typeface="楷体_GB2312" pitchFamily="49" charset="-122"/>
            </a:endParaRPr>
          </a:p>
          <a:p>
            <a:pPr>
              <a:lnSpc>
                <a:spcPct val="125000"/>
              </a:lnSpc>
              <a:spcBef>
                <a:spcPct val="60000"/>
              </a:spcBef>
              <a:buClrTx/>
              <a:buNone/>
            </a:pPr>
            <a:r>
              <a:rPr lang="zh-CN" altLang="en-US" i="0" dirty="0">
                <a:ea typeface="楷体_GB2312" pitchFamily="49" charset="-122"/>
              </a:rPr>
              <a:t>             这是作者上下求索的结果，包含着一定的民主思想。这些市井奇人其实是化了装的文人，是作者为新一代读书人设计的人生道路，体现了作者对独立人格的追求。</a:t>
            </a:r>
            <a:r>
              <a:rPr lang="zh-CN" altLang="en-US" sz="2000" dirty="0">
                <a:latin typeface="楷体_GB2312" pitchFamily="49" charset="-122"/>
                <a:ea typeface="楷体_GB2312" pitchFamily="49" charset="-122"/>
              </a:rPr>
              <a:t>      </a:t>
            </a:r>
            <a:endParaRPr lang="zh-CN" altLang="en-US" sz="2000"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92932"/>
                                        </p:tgtEl>
                                        <p:attrNameLst>
                                          <p:attrName>style.visibility</p:attrName>
                                        </p:attrNameLst>
                                      </p:cBhvr>
                                      <p:to>
                                        <p:strVal val="visible"/>
                                      </p:to>
                                    </p:set>
                                    <p:animEffect transition="in" filter="wipe(left)">
                                      <p:cBhvr>
                                        <p:cTn id="7" dur="500"/>
                                        <p:tgtEl>
                                          <p:spTgt spid="89293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892933"/>
                                        </p:tgtEl>
                                        <p:attrNameLst>
                                          <p:attrName>style.visibility</p:attrName>
                                        </p:attrNameLst>
                                      </p:cBhvr>
                                      <p:to>
                                        <p:strVal val="visible"/>
                                      </p:to>
                                    </p:set>
                                    <p:animEffect transition="in" filter="dissolve">
                                      <p:cBhvr>
                                        <p:cTn id="11" dur="500"/>
                                        <p:tgtEl>
                                          <p:spTgt spid="8929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2932" grpId="0"/>
      <p:bldP spid="8929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3316" name="文本框 653315"/>
          <p:cNvSpPr txBox="1"/>
          <p:nvPr/>
        </p:nvSpPr>
        <p:spPr>
          <a:xfrm>
            <a:off x="971550" y="1700213"/>
            <a:ext cx="7200900" cy="4330700"/>
          </a:xfrm>
          <a:prstGeom prst="rect">
            <a:avLst/>
          </a:prstGeom>
          <a:noFill/>
          <a:ln w="9525">
            <a:noFill/>
          </a:ln>
        </p:spPr>
        <p:txBody>
          <a:bodyPr>
            <a:spAutoFit/>
          </a:bodyPr>
          <a:p>
            <a:pPr>
              <a:lnSpc>
                <a:spcPct val="145000"/>
              </a:lnSpc>
              <a:spcBef>
                <a:spcPct val="50000"/>
              </a:spcBef>
            </a:pPr>
            <a:r>
              <a:rPr lang="en-US" altLang="zh-CN" b="1" dirty="0">
                <a:latin typeface="Tahoma" panose="020B0604030504040204" pitchFamily="34" charset="0"/>
                <a:ea typeface="楷体_GB2312" pitchFamily="49" charset="-122"/>
              </a:rPr>
              <a:t>         </a:t>
            </a:r>
            <a:r>
              <a:rPr lang="zh-CN" altLang="en-US" b="1" dirty="0">
                <a:latin typeface="Tahoma" panose="020B0604030504040204" pitchFamily="34" charset="0"/>
                <a:ea typeface="楷体_GB2312" pitchFamily="49" charset="-122"/>
              </a:rPr>
              <a:t>从作品对理想人物的刻画来看，作者有追求，有探寻，也有发展，从第一回</a:t>
            </a:r>
            <a:r>
              <a:rPr lang="zh-CN" altLang="en-US" b="1" dirty="0">
                <a:solidFill>
                  <a:srgbClr val="FF3300"/>
                </a:solidFill>
                <a:latin typeface="Tahoma" panose="020B0604030504040204" pitchFamily="34" charset="0"/>
                <a:ea typeface="楷体_GB2312" pitchFamily="49" charset="-122"/>
              </a:rPr>
              <a:t>王冕</a:t>
            </a:r>
            <a:r>
              <a:rPr lang="zh-CN" altLang="en-US" b="1" dirty="0">
                <a:latin typeface="Tahoma" panose="020B0604030504040204" pitchFamily="34" charset="0"/>
                <a:ea typeface="楷体_GB2312" pitchFamily="49" charset="-122"/>
              </a:rPr>
              <a:t>的人格自尊到最后一回</a:t>
            </a:r>
            <a:r>
              <a:rPr lang="zh-CN" altLang="en-US" b="1" dirty="0">
                <a:solidFill>
                  <a:srgbClr val="FF3300"/>
                </a:solidFill>
                <a:latin typeface="Tahoma" panose="020B0604030504040204" pitchFamily="34" charset="0"/>
                <a:ea typeface="楷体_GB2312" pitchFamily="49" charset="-122"/>
              </a:rPr>
              <a:t>市井奇人</a:t>
            </a:r>
            <a:r>
              <a:rPr lang="zh-CN" altLang="en-US" b="1" dirty="0">
                <a:latin typeface="Tahoma" panose="020B0604030504040204" pitchFamily="34" charset="0"/>
                <a:ea typeface="楷体_GB2312" pitchFamily="49" charset="-122"/>
              </a:rPr>
              <a:t>的自食其力，体现了作者对人生与社会的探索精神，特别</a:t>
            </a:r>
            <a:r>
              <a:rPr lang="zh-CN" altLang="en-US" b="1" dirty="0">
                <a:solidFill>
                  <a:srgbClr val="0000FF"/>
                </a:solidFill>
                <a:latin typeface="Tahoma" panose="020B0604030504040204" pitchFamily="34" charset="0"/>
                <a:ea typeface="楷体_GB2312" pitchFamily="49" charset="-122"/>
              </a:rPr>
              <a:t>对知识分子出路的探寻和思考</a:t>
            </a:r>
            <a:r>
              <a:rPr lang="zh-CN" altLang="en-US" b="1" dirty="0">
                <a:latin typeface="Tahoma" panose="020B0604030504040204" pitchFamily="34" charset="0"/>
                <a:ea typeface="楷体_GB2312" pitchFamily="49" charset="-122"/>
              </a:rPr>
              <a:t>。</a:t>
            </a:r>
            <a:endParaRPr lang="zh-CN" altLang="en-US" b="1" dirty="0">
              <a:latin typeface="Tahoma" panose="020B0604030504040204" pitchFamily="34" charset="0"/>
              <a:ea typeface="楷体_GB2312" pitchFamily="49" charset="-122"/>
            </a:endParaRPr>
          </a:p>
        </p:txBody>
      </p:sp>
    </p:spTree>
  </p:cSld>
  <p:clrMapOvr>
    <a:masterClrMapping/>
  </p:clrMapOvr>
  <p:transition spd="slow">
    <p:wipe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4340" name="文本框 654339"/>
          <p:cNvSpPr txBox="1"/>
          <p:nvPr/>
        </p:nvSpPr>
        <p:spPr>
          <a:xfrm>
            <a:off x="1116013" y="549275"/>
            <a:ext cx="7127875" cy="641350"/>
          </a:xfrm>
          <a:prstGeom prst="rect">
            <a:avLst/>
          </a:prstGeom>
          <a:noFill/>
          <a:ln w="9525">
            <a:noFill/>
          </a:ln>
        </p:spPr>
        <p:txBody>
          <a:bodyPr>
            <a:spAutoFit/>
          </a:bodyPr>
          <a:p>
            <a:pPr>
              <a:spcBef>
                <a:spcPct val="50000"/>
              </a:spcBef>
            </a:pPr>
            <a:r>
              <a:rPr lang="zh-CN" altLang="en-US" sz="3600" b="1" dirty="0">
                <a:latin typeface="Tahoma" panose="020B0604030504040204" pitchFamily="34" charset="0"/>
              </a:rPr>
              <a:t>第四节   </a:t>
            </a:r>
            <a:r>
              <a:rPr lang="en-US" altLang="zh-CN" sz="3600" b="1" dirty="0">
                <a:latin typeface="Tahoma" panose="020B0604030504040204" pitchFamily="34" charset="0"/>
              </a:rPr>
              <a:t>《</a:t>
            </a:r>
            <a:r>
              <a:rPr lang="zh-CN" altLang="en-US" sz="3600" b="1" dirty="0">
                <a:latin typeface="Tahoma" panose="020B0604030504040204" pitchFamily="34" charset="0"/>
              </a:rPr>
              <a:t>儒林外史</a:t>
            </a:r>
            <a:r>
              <a:rPr lang="en-US" altLang="zh-CN" sz="3600" b="1" dirty="0">
                <a:latin typeface="Tahoma" panose="020B0604030504040204" pitchFamily="34" charset="0"/>
              </a:rPr>
              <a:t>》</a:t>
            </a:r>
            <a:r>
              <a:rPr lang="zh-CN" altLang="en-US" sz="3600" b="1" dirty="0">
                <a:latin typeface="Tahoma" panose="020B0604030504040204" pitchFamily="34" charset="0"/>
              </a:rPr>
              <a:t>的艺术成就</a:t>
            </a:r>
            <a:r>
              <a:rPr lang="zh-CN" altLang="en-US" sz="3600" dirty="0">
                <a:latin typeface="Tahoma" panose="020B0604030504040204" pitchFamily="34" charset="0"/>
              </a:rPr>
              <a:t> </a:t>
            </a:r>
            <a:endParaRPr lang="zh-CN" altLang="en-US" sz="3600" dirty="0">
              <a:latin typeface="Tahoma" panose="020B0604030504040204" pitchFamily="34" charset="0"/>
            </a:endParaRPr>
          </a:p>
        </p:txBody>
      </p:sp>
      <p:sp>
        <p:nvSpPr>
          <p:cNvPr id="654341" name="文本框 654340"/>
          <p:cNvSpPr txBox="1"/>
          <p:nvPr/>
        </p:nvSpPr>
        <p:spPr>
          <a:xfrm>
            <a:off x="684213" y="1773238"/>
            <a:ext cx="7200900" cy="641350"/>
          </a:xfrm>
          <a:prstGeom prst="rect">
            <a:avLst/>
          </a:prstGeom>
          <a:noFill/>
          <a:ln w="9525">
            <a:noFill/>
          </a:ln>
        </p:spPr>
        <p:txBody>
          <a:bodyPr>
            <a:spAutoFit/>
          </a:bodyPr>
          <a:p>
            <a:pPr>
              <a:spcBef>
                <a:spcPct val="50000"/>
              </a:spcBef>
            </a:pPr>
            <a:r>
              <a:rPr lang="zh-CN" altLang="en-US" b="1" dirty="0">
                <a:latin typeface="Tahoma" panose="020B0604030504040204" pitchFamily="34" charset="0"/>
              </a:rPr>
              <a:t>一、</a:t>
            </a:r>
            <a:r>
              <a:rPr lang="zh-CN" altLang="en-US" sz="3600" b="1" dirty="0">
                <a:latin typeface="Tahoma" panose="020B0604030504040204" pitchFamily="34" charset="0"/>
                <a:ea typeface="华文新魏" panose="02010800040101010101" pitchFamily="2" charset="-122"/>
              </a:rPr>
              <a:t>在摆脱传统题材上的首创意义</a:t>
            </a:r>
            <a:endParaRPr lang="zh-CN" altLang="en-US" sz="3600" b="1" dirty="0">
              <a:latin typeface="Tahoma" panose="020B0604030504040204" pitchFamily="34" charset="0"/>
              <a:ea typeface="华文新魏" panose="02010800040101010101" pitchFamily="2" charset="-122"/>
            </a:endParaRPr>
          </a:p>
        </p:txBody>
      </p:sp>
      <p:sp>
        <p:nvSpPr>
          <p:cNvPr id="654342" name="文本框 654341"/>
          <p:cNvSpPr txBox="1"/>
          <p:nvPr/>
        </p:nvSpPr>
        <p:spPr>
          <a:xfrm>
            <a:off x="827088" y="3500438"/>
            <a:ext cx="7129462" cy="1574800"/>
          </a:xfrm>
          <a:prstGeom prst="rect">
            <a:avLst/>
          </a:prstGeom>
          <a:noFill/>
          <a:ln w="9525">
            <a:noFill/>
          </a:ln>
        </p:spPr>
        <p:txBody>
          <a:bodyPr>
            <a:spAutoFit/>
          </a:bodyPr>
          <a:p>
            <a:pPr>
              <a:lnSpc>
                <a:spcPct val="135000"/>
              </a:lnSpc>
              <a:spcBef>
                <a:spcPct val="50000"/>
              </a:spcBef>
            </a:pPr>
            <a:r>
              <a:rPr lang="en-US" altLang="zh-CN" sz="2800" b="1" dirty="0">
                <a:latin typeface="Tahoma" panose="020B0604030504040204" pitchFamily="34" charset="0"/>
                <a:ea typeface="楷体_GB2312" pitchFamily="49" charset="-122"/>
              </a:rPr>
              <a:t>         </a:t>
            </a:r>
            <a:r>
              <a:rPr lang="zh-CN" altLang="en-US" sz="3600" b="1" dirty="0">
                <a:solidFill>
                  <a:srgbClr val="FF3300"/>
                </a:solidFill>
                <a:latin typeface="Tahoma" panose="020B0604030504040204" pitchFamily="34" charset="0"/>
                <a:ea typeface="楷体_GB2312" pitchFamily="49" charset="-122"/>
              </a:rPr>
              <a:t>题材</a:t>
            </a:r>
            <a:r>
              <a:rPr lang="zh-CN" altLang="en-US" sz="3600" b="1" dirty="0">
                <a:latin typeface="Tahoma" panose="020B0604030504040204" pitchFamily="34" charset="0"/>
                <a:ea typeface="楷体_GB2312" pitchFamily="49" charset="-122"/>
              </a:rPr>
              <a:t>的沿袭，是中国古典小说的一大特点，也是一种保守的表现。</a:t>
            </a:r>
            <a:endParaRPr lang="zh-CN" altLang="en-US" sz="36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54340"/>
                                        </p:tgtEl>
                                        <p:attrNameLst>
                                          <p:attrName>style.visibility</p:attrName>
                                        </p:attrNameLst>
                                      </p:cBhvr>
                                      <p:to>
                                        <p:strVal val="visible"/>
                                      </p:to>
                                    </p:set>
                                    <p:animEffect transition="in" filter="fade">
                                      <p:cBhvr>
                                        <p:cTn id="7" dur="1000"/>
                                        <p:tgtEl>
                                          <p:spTgt spid="654340"/>
                                        </p:tgtEl>
                                      </p:cBhvr>
                                    </p:animEffect>
                                    <p:anim calcmode="lin" valueType="num">
                                      <p:cBhvr>
                                        <p:cTn id="8" dur="1000" fill="hold"/>
                                        <p:tgtEl>
                                          <p:spTgt spid="654340"/>
                                        </p:tgtEl>
                                        <p:attrNameLst>
                                          <p:attrName>ppt_x</p:attrName>
                                        </p:attrNameLst>
                                      </p:cBhvr>
                                      <p:tavLst>
                                        <p:tav tm="0">
                                          <p:val>
                                            <p:strVal val="#ppt_x"/>
                                          </p:val>
                                        </p:tav>
                                        <p:tav tm="100000">
                                          <p:val>
                                            <p:strVal val="#ppt_x"/>
                                          </p:val>
                                        </p:tav>
                                      </p:tavLst>
                                    </p:anim>
                                    <p:anim calcmode="lin" valueType="num">
                                      <p:cBhvr>
                                        <p:cTn id="9" dur="1000" fill="hold"/>
                                        <p:tgtEl>
                                          <p:spTgt spid="6543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54341"/>
                                        </p:tgtEl>
                                        <p:attrNameLst>
                                          <p:attrName>style.visibility</p:attrName>
                                        </p:attrNameLst>
                                      </p:cBhvr>
                                      <p:to>
                                        <p:strVal val="visible"/>
                                      </p:to>
                                    </p:set>
                                    <p:animEffect transition="in" filter="wipe(left)">
                                      <p:cBhvr>
                                        <p:cTn id="13" dur="500"/>
                                        <p:tgtEl>
                                          <p:spTgt spid="654341"/>
                                        </p:tgtEl>
                                      </p:cBhvr>
                                    </p:animEffect>
                                  </p:childTnLst>
                                </p:cTn>
                              </p:par>
                            </p:childTnLst>
                          </p:cTn>
                        </p:par>
                        <p:par>
                          <p:cTn id="14" fill="hold">
                            <p:stCondLst>
                              <p:cond delay="1500"/>
                            </p:stCondLst>
                            <p:childTnLst>
                              <p:par>
                                <p:cTn id="15" presetID="16" presetClass="entr" presetSubtype="26" fill="hold" grpId="0" nodeType="afterEffect">
                                  <p:stCondLst>
                                    <p:cond delay="0"/>
                                  </p:stCondLst>
                                  <p:childTnLst>
                                    <p:set>
                                      <p:cBhvr>
                                        <p:cTn id="16" dur="1" fill="hold">
                                          <p:stCondLst>
                                            <p:cond delay="0"/>
                                          </p:stCondLst>
                                        </p:cTn>
                                        <p:tgtEl>
                                          <p:spTgt spid="654342"/>
                                        </p:tgtEl>
                                        <p:attrNameLst>
                                          <p:attrName>style.visibility</p:attrName>
                                        </p:attrNameLst>
                                      </p:cBhvr>
                                      <p:to>
                                        <p:strVal val="visible"/>
                                      </p:to>
                                    </p:set>
                                    <p:animEffect transition="in" filter="barn(inHorizontal)">
                                      <p:cBhvr>
                                        <p:cTn id="17" dur="500"/>
                                        <p:tgtEl>
                                          <p:spTgt spid="654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4340" grpId="0"/>
      <p:bldP spid="654341" grpId="0"/>
      <p:bldP spid="6543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64" name="文本框 655363"/>
          <p:cNvSpPr txBox="1"/>
          <p:nvPr/>
        </p:nvSpPr>
        <p:spPr>
          <a:xfrm>
            <a:off x="2268538" y="692150"/>
            <a:ext cx="5329237" cy="641350"/>
          </a:xfrm>
          <a:prstGeom prst="rect">
            <a:avLst/>
          </a:prstGeom>
          <a:noFill/>
          <a:ln w="9525">
            <a:noFill/>
          </a:ln>
        </p:spPr>
        <p:txBody>
          <a:bodyPr>
            <a:spAutoFit/>
          </a:bodyPr>
          <a:p>
            <a:pPr>
              <a:spcBef>
                <a:spcPct val="50000"/>
              </a:spcBef>
            </a:pPr>
            <a:r>
              <a:rPr lang="zh-CN" altLang="en-US" sz="3600" b="1" dirty="0">
                <a:latin typeface="Tahoma" panose="020B0604030504040204" pitchFamily="34" charset="0"/>
              </a:rPr>
              <a:t>二、突出的讽刺艺术 </a:t>
            </a:r>
            <a:endParaRPr lang="zh-CN" altLang="en-US" sz="3600" b="1" dirty="0">
              <a:latin typeface="Tahoma" panose="020B0604030504040204" pitchFamily="34" charset="0"/>
            </a:endParaRPr>
          </a:p>
        </p:txBody>
      </p:sp>
      <p:sp>
        <p:nvSpPr>
          <p:cNvPr id="655365" name="文本框 655364"/>
          <p:cNvSpPr txBox="1"/>
          <p:nvPr/>
        </p:nvSpPr>
        <p:spPr>
          <a:xfrm>
            <a:off x="1042988" y="1916113"/>
            <a:ext cx="7850187" cy="4906962"/>
          </a:xfrm>
          <a:prstGeom prst="rect">
            <a:avLst/>
          </a:prstGeom>
          <a:noFill/>
          <a:ln w="9525">
            <a:noFill/>
          </a:ln>
        </p:spPr>
        <p:txBody>
          <a:bodyPr>
            <a:spAutoFit/>
          </a:bodyPr>
          <a:p>
            <a:pPr>
              <a:lnSpc>
                <a:spcPct val="115000"/>
              </a:lnSpc>
            </a:pPr>
            <a:r>
              <a:rPr lang="en-US" altLang="zh-CN" sz="2600" dirty="0">
                <a:latin typeface="Tahoma" panose="020B0604030504040204" pitchFamily="34" charset="0"/>
              </a:rPr>
              <a:t>       </a:t>
            </a:r>
            <a:endParaRPr lang="en-US" altLang="zh-CN" sz="2600" dirty="0">
              <a:latin typeface="Tahoma" panose="020B0604030504040204" pitchFamily="34" charset="0"/>
            </a:endParaRPr>
          </a:p>
          <a:p>
            <a:pPr>
              <a:lnSpc>
                <a:spcPct val="140000"/>
              </a:lnSpc>
            </a:pPr>
            <a:r>
              <a:rPr lang="en-US" altLang="zh-CN" sz="2600" dirty="0">
                <a:latin typeface="Tahoma" panose="020B0604030504040204" pitchFamily="34" charset="0"/>
              </a:rPr>
              <a:t>       </a:t>
            </a:r>
            <a:r>
              <a:rPr lang="zh-CN" altLang="en-US" b="1" dirty="0">
                <a:solidFill>
                  <a:srgbClr val="FF3300"/>
                </a:solidFill>
                <a:latin typeface="楷体_GB2312" pitchFamily="49" charset="-122"/>
                <a:ea typeface="楷体_GB2312" pitchFamily="49" charset="-122"/>
              </a:rPr>
              <a:t>鲁迅</a:t>
            </a:r>
            <a:r>
              <a:rPr lang="zh-CN" altLang="en-US" b="1" dirty="0">
                <a:latin typeface="楷体_GB2312" pitchFamily="49" charset="-122"/>
                <a:ea typeface="楷体_GB2312" pitchFamily="49" charset="-122"/>
              </a:rPr>
              <a:t>在</a:t>
            </a:r>
            <a:r>
              <a:rPr lang="en-US" altLang="zh-CN" b="1" dirty="0">
                <a:latin typeface="楷体_GB2312" pitchFamily="49" charset="-122"/>
                <a:ea typeface="楷体_GB2312" pitchFamily="49" charset="-122"/>
              </a:rPr>
              <a:t>《</a:t>
            </a:r>
            <a:r>
              <a:rPr lang="zh-CN" altLang="en-US" b="1" dirty="0">
                <a:latin typeface="楷体_GB2312" pitchFamily="49" charset="-122"/>
                <a:ea typeface="楷体_GB2312" pitchFamily="49" charset="-122"/>
              </a:rPr>
              <a:t>中国小说史略</a:t>
            </a:r>
            <a:r>
              <a:rPr lang="en-US" altLang="zh-CN" b="1" dirty="0">
                <a:latin typeface="楷体_GB2312" pitchFamily="49" charset="-122"/>
                <a:ea typeface="楷体_GB2312" pitchFamily="49" charset="-122"/>
              </a:rPr>
              <a:t>》</a:t>
            </a:r>
            <a:r>
              <a:rPr lang="zh-CN" altLang="en-US" b="1" dirty="0">
                <a:latin typeface="楷体_GB2312" pitchFamily="49" charset="-122"/>
                <a:ea typeface="楷体_GB2312" pitchFamily="49" charset="-122"/>
              </a:rPr>
              <a:t>中说：“</a:t>
            </a:r>
            <a:r>
              <a:rPr lang="zh-CN" altLang="en-US" b="1" dirty="0">
                <a:solidFill>
                  <a:srgbClr val="0000FF"/>
                </a:solidFill>
                <a:latin typeface="楷体_GB2312" pitchFamily="49" charset="-122"/>
                <a:ea typeface="楷体_GB2312" pitchFamily="49" charset="-122"/>
              </a:rPr>
              <a:t>迨吴敬梓</a:t>
            </a:r>
            <a:r>
              <a:rPr lang="en-US" altLang="zh-CN" b="1" dirty="0">
                <a:solidFill>
                  <a:srgbClr val="0000FF"/>
                </a:solidFill>
                <a:latin typeface="楷体_GB2312" pitchFamily="49" charset="-122"/>
                <a:ea typeface="楷体_GB2312" pitchFamily="49" charset="-122"/>
              </a:rPr>
              <a:t>《</a:t>
            </a:r>
            <a:r>
              <a:rPr lang="zh-CN" altLang="en-US" b="1" dirty="0">
                <a:solidFill>
                  <a:srgbClr val="0000FF"/>
                </a:solidFill>
                <a:latin typeface="楷体_GB2312" pitchFamily="49" charset="-122"/>
                <a:ea typeface="楷体_GB2312" pitchFamily="49" charset="-122"/>
              </a:rPr>
              <a:t>儒林外史</a:t>
            </a:r>
            <a:r>
              <a:rPr lang="en-US" altLang="zh-CN" b="1" dirty="0">
                <a:solidFill>
                  <a:srgbClr val="0000FF"/>
                </a:solidFill>
                <a:latin typeface="楷体_GB2312" pitchFamily="49" charset="-122"/>
                <a:ea typeface="楷体_GB2312" pitchFamily="49" charset="-122"/>
              </a:rPr>
              <a:t>》</a:t>
            </a:r>
            <a:r>
              <a:rPr lang="zh-CN" altLang="en-US" b="1" dirty="0">
                <a:solidFill>
                  <a:srgbClr val="0000FF"/>
                </a:solidFill>
                <a:latin typeface="楷体_GB2312" pitchFamily="49" charset="-122"/>
                <a:ea typeface="楷体_GB2312" pitchFamily="49" charset="-122"/>
              </a:rPr>
              <a:t>出，乃秉持公心，指擿时弊，机锋所向，尤在士林。其文又戚而能谐，婉而多讽，于是说部中乃始有足称讽刺之书</a:t>
            </a:r>
            <a:r>
              <a:rPr lang="zh-CN" altLang="en-US" b="1" dirty="0">
                <a:latin typeface="楷体_GB2312" pitchFamily="49" charset="-122"/>
                <a:ea typeface="楷体_GB2312" pitchFamily="49" charset="-122"/>
              </a:rPr>
              <a:t>。” </a:t>
            </a:r>
            <a:endParaRPr lang="zh-CN" altLang="en-US" b="1" dirty="0">
              <a:latin typeface="楷体_GB2312" pitchFamily="49" charset="-122"/>
              <a:ea typeface="楷体_GB2312" pitchFamily="49" charset="-122"/>
            </a:endParaRPr>
          </a:p>
          <a:p>
            <a:endParaRPr lang="zh-CN" altLang="en-US" b="1" dirty="0">
              <a:latin typeface="楷体_GB2312" pitchFamily="49" charset="-122"/>
              <a:ea typeface="楷体_GB2312" pitchFamily="49" charset="-122"/>
            </a:endParaRPr>
          </a:p>
          <a:p>
            <a:pPr>
              <a:lnSpc>
                <a:spcPct val="115000"/>
              </a:lnSpc>
            </a:pPr>
            <a:r>
              <a:rPr lang="zh-CN" altLang="en-US" sz="2600" dirty="0">
                <a:latin typeface="Tahoma" panose="020B0604030504040204" pitchFamily="34" charset="0"/>
              </a:rPr>
              <a:t>        </a:t>
            </a:r>
            <a:endParaRPr lang="zh-CN" altLang="en-US" sz="26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55364"/>
                                        </p:tgtEl>
                                        <p:attrNameLst>
                                          <p:attrName>style.visibility</p:attrName>
                                        </p:attrNameLst>
                                      </p:cBhvr>
                                      <p:to>
                                        <p:strVal val="visible"/>
                                      </p:to>
                                    </p:set>
                                    <p:animEffect transition="in" filter="fade">
                                      <p:cBhvr>
                                        <p:cTn id="7" dur="1000"/>
                                        <p:tgtEl>
                                          <p:spTgt spid="655364"/>
                                        </p:tgtEl>
                                      </p:cBhvr>
                                    </p:animEffect>
                                    <p:anim calcmode="lin" valueType="num">
                                      <p:cBhvr>
                                        <p:cTn id="8" dur="1000" fill="hold"/>
                                        <p:tgtEl>
                                          <p:spTgt spid="655364"/>
                                        </p:tgtEl>
                                        <p:attrNameLst>
                                          <p:attrName>ppt_x</p:attrName>
                                        </p:attrNameLst>
                                      </p:cBhvr>
                                      <p:tavLst>
                                        <p:tav tm="0">
                                          <p:val>
                                            <p:strVal val="#ppt_x"/>
                                          </p:val>
                                        </p:tav>
                                        <p:tav tm="100000">
                                          <p:val>
                                            <p:strVal val="#ppt_x"/>
                                          </p:val>
                                        </p:tav>
                                      </p:tavLst>
                                    </p:anim>
                                    <p:anim calcmode="lin" valueType="num">
                                      <p:cBhvr>
                                        <p:cTn id="9" dur="1000" fill="hold"/>
                                        <p:tgtEl>
                                          <p:spTgt spid="65536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655365"/>
                                        </p:tgtEl>
                                        <p:attrNameLst>
                                          <p:attrName>style.visibility</p:attrName>
                                        </p:attrNameLst>
                                      </p:cBhvr>
                                      <p:to>
                                        <p:strVal val="visible"/>
                                      </p:to>
                                    </p:set>
                                    <p:animEffect transition="in" filter="wipe(up)">
                                      <p:cBhvr>
                                        <p:cTn id="13" dur="1000"/>
                                        <p:tgtEl>
                                          <p:spTgt spid="65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64" grpId="0"/>
      <p:bldP spid="65536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6388" name="文本框 656387"/>
          <p:cNvSpPr txBox="1"/>
          <p:nvPr/>
        </p:nvSpPr>
        <p:spPr>
          <a:xfrm>
            <a:off x="1042988" y="1557338"/>
            <a:ext cx="7202487" cy="2846387"/>
          </a:xfrm>
          <a:prstGeom prst="rect">
            <a:avLst/>
          </a:prstGeom>
          <a:noFill/>
          <a:ln w="9525">
            <a:noFill/>
          </a:ln>
        </p:spPr>
        <p:txBody>
          <a:bodyPr>
            <a:spAutoFit/>
          </a:bodyPr>
          <a:p>
            <a:pPr>
              <a:lnSpc>
                <a:spcPct val="110000"/>
              </a:lnSpc>
              <a:spcBef>
                <a:spcPct val="50000"/>
              </a:spcBef>
            </a:pPr>
            <a:r>
              <a:rPr lang="en-US" altLang="zh-CN" sz="2800" b="1" dirty="0">
                <a:latin typeface="Tahoma" panose="020B0604030504040204" pitchFamily="34" charset="0"/>
              </a:rPr>
              <a:t>1</a:t>
            </a:r>
            <a:r>
              <a:rPr lang="zh-CN" altLang="en-US" sz="2800" b="1" dirty="0">
                <a:latin typeface="Tahoma" panose="020B0604030504040204" pitchFamily="34" charset="0"/>
              </a:rPr>
              <a:t>、</a:t>
            </a:r>
            <a:r>
              <a:rPr lang="zh-CN" altLang="en-US" sz="2800" b="1" dirty="0">
                <a:latin typeface="楷体_GB2312" pitchFamily="49" charset="-122"/>
                <a:ea typeface="楷体_GB2312" pitchFamily="49" charset="-122"/>
              </a:rPr>
              <a:t>能面向社会，挖掘其社会根源，把诙谐的讽刺和严肃的写实结合起来，显示了讽刺的客观真实性。</a:t>
            </a:r>
            <a:r>
              <a:rPr lang="zh-CN" altLang="en-US" sz="2800" dirty="0">
                <a:latin typeface="楷体_GB2312" pitchFamily="49" charset="-122"/>
                <a:ea typeface="楷体_GB2312" pitchFamily="49" charset="-122"/>
              </a:rPr>
              <a:t> </a:t>
            </a:r>
            <a:endParaRPr lang="zh-CN" altLang="en-US" sz="2800" dirty="0">
              <a:latin typeface="楷体_GB2312" pitchFamily="49" charset="-122"/>
              <a:ea typeface="楷体_GB2312" pitchFamily="49" charset="-122"/>
            </a:endParaRPr>
          </a:p>
          <a:p>
            <a:pPr>
              <a:spcBef>
                <a:spcPct val="115000"/>
              </a:spcBef>
            </a:pPr>
            <a:r>
              <a:rPr lang="en-US" altLang="zh-CN" sz="2800" dirty="0">
                <a:latin typeface="Tahoma" panose="020B0604030504040204" pitchFamily="34" charset="0"/>
              </a:rPr>
              <a:t>2</a:t>
            </a:r>
            <a:r>
              <a:rPr lang="zh-CN" altLang="en-US" sz="2800" dirty="0">
                <a:latin typeface="Tahoma" panose="020B0604030504040204" pitchFamily="34" charset="0"/>
              </a:rPr>
              <a:t>、</a:t>
            </a:r>
            <a:r>
              <a:rPr lang="zh-CN" altLang="en-US" sz="2800" b="1" dirty="0">
                <a:latin typeface="Tahoma" panose="020B0604030504040204" pitchFamily="34" charset="0"/>
                <a:ea typeface="楷体_GB2312" pitchFamily="49" charset="-122"/>
              </a:rPr>
              <a:t>能秉持公心，把握分寸，针对不同人物作不同程度、不同方式的讽刺。</a:t>
            </a:r>
            <a:endParaRPr lang="zh-CN" altLang="en-US" sz="2800" b="1" dirty="0">
              <a:latin typeface="Tahoma" panose="020B0604030504040204" pitchFamily="34" charset="0"/>
              <a:ea typeface="楷体_GB2312" pitchFamily="49" charset="-122"/>
            </a:endParaRPr>
          </a:p>
        </p:txBody>
      </p:sp>
      <p:sp>
        <p:nvSpPr>
          <p:cNvPr id="656389" name="任意多边形 656388"/>
          <p:cNvSpPr/>
          <p:nvPr/>
        </p:nvSpPr>
        <p:spPr>
          <a:xfrm>
            <a:off x="468313" y="188913"/>
            <a:ext cx="2590800" cy="1223962"/>
          </a:xfrm>
          <a:custGeom>
            <a:avLst/>
            <a:gdLst>
              <a:gd name="txL" fmla="*/ 3163 w 21600"/>
              <a:gd name="txT" fmla="*/ 3163 h 21600"/>
              <a:gd name="txR" fmla="*/ 18437 w 21600"/>
              <a:gd name="txB" fmla="*/ 18437 h 21600"/>
            </a:gdLst>
            <a:ahLst/>
            <a:cxnLst>
              <a:cxn ang="270">
                <a:pos x="10800" y="0"/>
              </a:cxn>
              <a:cxn ang="270">
                <a:pos x="3163" y="3163"/>
              </a:cxn>
              <a:cxn ang="180">
                <a:pos x="0" y="10800"/>
              </a:cxn>
              <a:cxn ang="90">
                <a:pos x="3163" y="18437"/>
              </a:cxn>
              <a:cxn ang="90">
                <a:pos x="10800" y="21600"/>
              </a:cxn>
              <a:cxn ang="90">
                <a:pos x="18437" y="18437"/>
              </a:cxn>
              <a:cxn ang="0">
                <a:pos x="21600" y="10800"/>
              </a:cxn>
              <a:cxn ang="270">
                <a:pos x="18437" y="3163"/>
              </a:cxn>
            </a:cxnLst>
            <a:rect l="txL" t="txT" r="txR" b="txB"/>
            <a:pathLst>
              <a:path w="21600" h="21600">
                <a:moveTo>
                  <a:pt x="0" y="10800"/>
                </a:moveTo>
                <a:arcTo wR="10800" hR="10800" stAng="10800000" swAng="5400000"/>
                <a:arcTo wR="10800" hR="10800" stAng="-5400000" swAng="5400000"/>
                <a:arcTo wR="10800" hR="10800" stAng="0" swAng="5400000"/>
                <a:arcTo wR="10800" hR="10800" stAng="5400000" swAng="5400000"/>
                <a:close/>
                <a:moveTo>
                  <a:pt x="5400" y="10800"/>
                </a:moveTo>
                <a:arcTo wR="5400" hR="5400" stAng="10800000" swAng="-5400000"/>
                <a:arcTo wR="5400" hR="5400" stAng="5400000" swAng="-5400000"/>
                <a:arcTo wR="5400" hR="5400" stAng="0" swAng="-5400000"/>
                <a:arcTo wR="5400" hR="5400" stAng="-5400000" swAng="-5400000"/>
                <a:close/>
              </a:path>
            </a:pathLst>
          </a:custGeom>
          <a:solidFill>
            <a:schemeClr val="accent1"/>
          </a:solidFill>
          <a:ln w="50800" cap="flat" cmpd="sng">
            <a:solidFill>
              <a:srgbClr val="FF6600"/>
            </a:solidFill>
            <a:prstDash val="sysDot"/>
            <a:headEnd type="none" w="med" len="med"/>
            <a:tailEnd type="none" w="med" len="med"/>
          </a:ln>
        </p:spPr>
        <p:txBody>
          <a:bodyPr wrap="none" anchor="ctr"/>
          <a:p>
            <a:pPr algn="ctr"/>
            <a:r>
              <a:rPr lang="zh-CN" altLang="en-US" sz="3600" b="1" dirty="0">
                <a:latin typeface="Tahoma" panose="020B0604030504040204" pitchFamily="34" charset="0"/>
                <a:ea typeface="华文新魏" panose="02010800040101010101" pitchFamily="2" charset="-122"/>
              </a:rPr>
              <a:t>讽刺艺术</a:t>
            </a:r>
            <a:endParaRPr lang="zh-CN" altLang="en-US" sz="3600" b="1" dirty="0">
              <a:latin typeface="Tahoma" panose="020B0604030504040204" pitchFamily="34" charset="0"/>
              <a:ea typeface="华文新魏" panose="02010800040101010101" pitchFamily="2" charset="-122"/>
            </a:endParaRPr>
          </a:p>
        </p:txBody>
      </p:sp>
      <p:sp>
        <p:nvSpPr>
          <p:cNvPr id="656392" name="文本框 656391"/>
          <p:cNvSpPr txBox="1"/>
          <p:nvPr/>
        </p:nvSpPr>
        <p:spPr>
          <a:xfrm>
            <a:off x="1116013" y="4941888"/>
            <a:ext cx="6840537" cy="1031875"/>
          </a:xfrm>
          <a:prstGeom prst="rect">
            <a:avLst/>
          </a:prstGeom>
          <a:noFill/>
          <a:ln w="9525">
            <a:noFill/>
          </a:ln>
        </p:spPr>
        <p:txBody>
          <a:bodyPr>
            <a:spAutoFit/>
          </a:bodyPr>
          <a:p>
            <a:pPr>
              <a:lnSpc>
                <a:spcPct val="110000"/>
              </a:lnSpc>
              <a:spcBef>
                <a:spcPct val="50000"/>
              </a:spcBef>
            </a:pPr>
            <a:r>
              <a:rPr lang="en-US" altLang="zh-CN" sz="2800" b="1" dirty="0">
                <a:latin typeface="Tahoma" panose="020B0604030504040204" pitchFamily="34" charset="0"/>
              </a:rPr>
              <a:t>3</a:t>
            </a:r>
            <a:r>
              <a:rPr lang="zh-CN" altLang="en-US" sz="2800" b="1" dirty="0">
                <a:latin typeface="Tahoma" panose="020B0604030504040204" pitchFamily="34" charset="0"/>
              </a:rPr>
              <a:t>、</a:t>
            </a:r>
            <a:r>
              <a:rPr lang="zh-CN" altLang="en-US" sz="2800" b="1" dirty="0">
                <a:latin typeface="Tahoma" panose="020B0604030504040204" pitchFamily="34" charset="0"/>
                <a:ea typeface="楷体_GB2312" pitchFamily="49" charset="-122"/>
              </a:rPr>
              <a:t>通过生动的细节，描写尖锐的矛盾，用漫画式的夸张揭示人物的精神世界。</a:t>
            </a:r>
            <a:r>
              <a:rPr lang="zh-CN" altLang="en-US" sz="2800" b="1" dirty="0">
                <a:latin typeface="Tahoma" panose="020B0604030504040204" pitchFamily="34" charset="0"/>
              </a:rPr>
              <a:t> </a:t>
            </a:r>
            <a:endParaRPr lang="zh-CN" altLang="en-US" sz="2800" b="1" dirty="0">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656389"/>
                                        </p:tgtEl>
                                        <p:attrNameLst>
                                          <p:attrName>style.visibility</p:attrName>
                                        </p:attrNameLst>
                                      </p:cBhvr>
                                      <p:to>
                                        <p:strVal val="visible"/>
                                      </p:to>
                                    </p:set>
                                    <p:anim calcmode="lin" valueType="num">
                                      <p:cBhvr>
                                        <p:cTn id="7" dur="500" fill="hold"/>
                                        <p:tgtEl>
                                          <p:spTgt spid="65638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56389"/>
                                        </p:tgtEl>
                                        <p:attrNameLst>
                                          <p:attrName>ppt_y</p:attrName>
                                        </p:attrNameLst>
                                      </p:cBhvr>
                                      <p:tavLst>
                                        <p:tav tm="0">
                                          <p:val>
                                            <p:strVal val="#ppt_y"/>
                                          </p:val>
                                        </p:tav>
                                        <p:tav tm="100000">
                                          <p:val>
                                            <p:strVal val="#ppt_y"/>
                                          </p:val>
                                        </p:tav>
                                      </p:tavLst>
                                    </p:anim>
                                    <p:anim calcmode="lin" valueType="num">
                                      <p:cBhvr>
                                        <p:cTn id="9" dur="500" fill="hold"/>
                                        <p:tgtEl>
                                          <p:spTgt spid="65638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5638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56389"/>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56388">
                                            <p:txEl>
                                              <p:charRg st="0" end="47"/>
                                            </p:txEl>
                                          </p:spTgt>
                                        </p:tgtEl>
                                        <p:attrNameLst>
                                          <p:attrName>style.visibility</p:attrName>
                                        </p:attrNameLst>
                                      </p:cBhvr>
                                      <p:to>
                                        <p:strVal val="visible"/>
                                      </p:to>
                                    </p:set>
                                    <p:anim calcmode="lin" valueType="num">
                                      <p:cBhvr additive="base">
                                        <p:cTn id="16" dur="500" fill="hold"/>
                                        <p:tgtEl>
                                          <p:spTgt spid="656388">
                                            <p:txEl>
                                              <p:charRg st="0" end="47"/>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56388">
                                            <p:txEl>
                                              <p:charRg st="0" end="47"/>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56388">
                                            <p:txEl>
                                              <p:charRg st="47" end="81"/>
                                            </p:txEl>
                                          </p:spTgt>
                                        </p:tgtEl>
                                        <p:attrNameLst>
                                          <p:attrName>style.visibility</p:attrName>
                                        </p:attrNameLst>
                                      </p:cBhvr>
                                      <p:to>
                                        <p:strVal val="visible"/>
                                      </p:to>
                                    </p:set>
                                    <p:anim calcmode="lin" valueType="num">
                                      <p:cBhvr additive="base">
                                        <p:cTn id="22" dur="2000" fill="hold"/>
                                        <p:tgtEl>
                                          <p:spTgt spid="656388">
                                            <p:txEl>
                                              <p:charRg st="47" end="81"/>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656388">
                                            <p:txEl>
                                              <p:charRg st="47" end="8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656392">
                                            <p:txEl>
                                              <p:charRg st="0" end="37"/>
                                            </p:txEl>
                                          </p:spTgt>
                                        </p:tgtEl>
                                        <p:attrNameLst>
                                          <p:attrName>style.visibility</p:attrName>
                                        </p:attrNameLst>
                                      </p:cBhvr>
                                      <p:to>
                                        <p:strVal val="visible"/>
                                      </p:to>
                                    </p:set>
                                    <p:anim calcmode="lin" valueType="num">
                                      <p:cBhvr additive="base">
                                        <p:cTn id="28" dur="500" fill="hold"/>
                                        <p:tgtEl>
                                          <p:spTgt spid="656392">
                                            <p:txEl>
                                              <p:charRg st="0" end="37"/>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56392">
                                            <p:txEl>
                                              <p:charRg st="0" end="3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38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7412" name="文本框 657411"/>
          <p:cNvSpPr txBox="1"/>
          <p:nvPr/>
        </p:nvSpPr>
        <p:spPr>
          <a:xfrm>
            <a:off x="323850" y="1268413"/>
            <a:ext cx="3529013" cy="4706937"/>
          </a:xfrm>
          <a:prstGeom prst="rect">
            <a:avLst/>
          </a:prstGeom>
          <a:noFill/>
          <a:ln w="9525">
            <a:noFill/>
          </a:ln>
        </p:spPr>
        <p:txBody>
          <a:bodyPr>
            <a:spAutoFit/>
          </a:bodyPr>
          <a:p>
            <a:pPr>
              <a:lnSpc>
                <a:spcPct val="120000"/>
              </a:lnSpc>
            </a:pPr>
            <a:r>
              <a:rPr lang="en-US" altLang="zh-CN" sz="2800" b="1" dirty="0">
                <a:latin typeface="Tahoma" panose="020B0604030504040204" pitchFamily="34" charset="0"/>
                <a:ea typeface="楷体_GB2312" pitchFamily="49" charset="-122"/>
              </a:rPr>
              <a:t>       </a:t>
            </a:r>
            <a:r>
              <a:rPr lang="zh-CN" altLang="en-US" sz="2800" b="1" dirty="0">
                <a:latin typeface="Tahoma" panose="020B0604030504040204" pitchFamily="34" charset="0"/>
                <a:ea typeface="楷体_GB2312" pitchFamily="49" charset="-122"/>
              </a:rPr>
              <a:t>严监生的病一日重似一日，再不回头。诸亲六眷都来问候。五个侄子穿梭的过来，陪郎中弄药。到中秋已后，医家都不下药了。把管庄的家人都从乡里叫了上来</a:t>
            </a:r>
            <a:r>
              <a:rPr lang="zh-CN" altLang="en-US" sz="2800" dirty="0">
                <a:latin typeface="Tahoma" panose="020B0604030504040204" pitchFamily="34" charset="0"/>
              </a:rPr>
              <a:t>。</a:t>
            </a:r>
            <a:r>
              <a:rPr lang="zh-CN" altLang="en-US" sz="2800" b="1" dirty="0">
                <a:latin typeface="Tahoma" panose="020B0604030504040204" pitchFamily="34" charset="0"/>
                <a:ea typeface="楷体_GB2312" pitchFamily="49" charset="-122"/>
              </a:rPr>
              <a:t>病重得一连三天不能</a:t>
            </a:r>
            <a:endParaRPr lang="zh-CN" altLang="en-US" sz="2800" b="1" dirty="0">
              <a:latin typeface="Tahoma" panose="020B0604030504040204" pitchFamily="34" charset="0"/>
              <a:ea typeface="楷体_GB2312" pitchFamily="49" charset="-122"/>
            </a:endParaRPr>
          </a:p>
        </p:txBody>
      </p:sp>
      <p:pic>
        <p:nvPicPr>
          <p:cNvPr id="657413" name="图片 657412"/>
          <p:cNvPicPr>
            <a:picLocks noChangeAspect="1"/>
          </p:cNvPicPr>
          <p:nvPr/>
        </p:nvPicPr>
        <p:blipFill>
          <a:blip r:embed="rId1"/>
          <a:stretch>
            <a:fillRect/>
          </a:stretch>
        </p:blipFill>
        <p:spPr>
          <a:xfrm>
            <a:off x="3851275" y="260350"/>
            <a:ext cx="5292725" cy="5976938"/>
          </a:xfrm>
          <a:prstGeom prst="rect">
            <a:avLst/>
          </a:prstGeom>
          <a:noFill/>
          <a:ln w="9525">
            <a:noFill/>
          </a:ln>
        </p:spPr>
      </p:pic>
      <p:sp>
        <p:nvSpPr>
          <p:cNvPr id="657420" name="椭圆 657419"/>
          <p:cNvSpPr/>
          <p:nvPr/>
        </p:nvSpPr>
        <p:spPr>
          <a:xfrm>
            <a:off x="755650" y="549275"/>
            <a:ext cx="1079500" cy="503238"/>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sz="2800" b="1" dirty="0">
                <a:solidFill>
                  <a:srgbClr val="FF3300"/>
                </a:solidFill>
                <a:latin typeface="Tahoma" panose="020B0604030504040204" pitchFamily="34" charset="0"/>
                <a:ea typeface="华文隶书" pitchFamily="2" charset="-122"/>
              </a:rPr>
              <a:t>例如</a:t>
            </a:r>
            <a:endParaRPr lang="zh-CN" altLang="en-US" sz="2800" b="1" dirty="0">
              <a:solidFill>
                <a:srgbClr val="FF3300"/>
              </a:solidFill>
              <a:latin typeface="Tahoma" panose="020B0604030504040204" pitchFamily="34" charset="0"/>
              <a:ea typeface="华文隶书" pitchFamily="2" charset="-122"/>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57413"/>
                                        </p:tgtEl>
                                        <p:attrNameLst>
                                          <p:attrName>style.visibility</p:attrName>
                                        </p:attrNameLst>
                                      </p:cBhvr>
                                      <p:to>
                                        <p:strVal val="visible"/>
                                      </p:to>
                                    </p:set>
                                    <p:animEffect transition="in" filter="randombar(horizontal)">
                                      <p:cBhvr>
                                        <p:cTn id="7" dur="1000"/>
                                        <p:tgtEl>
                                          <p:spTgt spid="65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54020" name="文本框 854019"/>
          <p:cNvSpPr txBox="1"/>
          <p:nvPr/>
        </p:nvSpPr>
        <p:spPr>
          <a:xfrm>
            <a:off x="827088" y="1125538"/>
            <a:ext cx="7777162" cy="4702175"/>
          </a:xfrm>
          <a:prstGeom prst="rect">
            <a:avLst/>
          </a:prstGeom>
          <a:noFill/>
          <a:ln w="9525">
            <a:noFill/>
          </a:ln>
        </p:spPr>
        <p:txBody>
          <a:bodyPr>
            <a:spAutoFit/>
          </a:bodyPr>
          <a:p>
            <a:pPr>
              <a:lnSpc>
                <a:spcPct val="135000"/>
              </a:lnSpc>
              <a:spcBef>
                <a:spcPct val="50000"/>
              </a:spcBef>
            </a:pPr>
            <a:r>
              <a:rPr lang="zh-CN" altLang="en-US" sz="2800" b="1" dirty="0">
                <a:latin typeface="Tahoma" panose="020B0604030504040204" pitchFamily="34" charset="0"/>
                <a:ea typeface="楷体_GB2312" pitchFamily="49" charset="-122"/>
              </a:rPr>
              <a:t>说话。晚间挤了一屋的人，桌上点着一盏灯。严监生喉咙里痰响得一进一出，一声不倒一声的，总不得断气，</a:t>
            </a:r>
            <a:r>
              <a:rPr lang="zh-CN" altLang="en-US" sz="2800" b="1" dirty="0">
                <a:solidFill>
                  <a:srgbClr val="FF3300"/>
                </a:solidFill>
                <a:latin typeface="Tahoma" panose="020B0604030504040204" pitchFamily="34" charset="0"/>
                <a:ea typeface="楷体_GB2312" pitchFamily="49" charset="-122"/>
              </a:rPr>
              <a:t>还把手从被单里拿出来，伸着两个指头。</a:t>
            </a:r>
            <a:r>
              <a:rPr lang="zh-CN" altLang="en-US" sz="2800" b="1" dirty="0">
                <a:latin typeface="Tahoma" panose="020B0604030504040204" pitchFamily="34" charset="0"/>
                <a:ea typeface="楷体_GB2312" pitchFamily="49" charset="-122"/>
              </a:rPr>
              <a:t>大侄子走上前来问道：“二叔，你莫不是还有两个亲人不曾见面？”他就把头摇了两三摇。二侄子走上前来问道：“二叔，莫不是还有两笔银子在那里，不曾吩咐明白？”他把两眼睁的的溜圆，把头又狠狠摇了几摇，越发指得紧了。</a:t>
            </a:r>
            <a:endParaRPr lang="zh-CN" altLang="en-US" sz="2800" b="1" dirty="0">
              <a:latin typeface="Tahoma" panose="020B0604030504040204" pitchFamily="34" charset="0"/>
              <a:ea typeface="楷体_GB2312" pitchFamily="49" charset="-122"/>
            </a:endParaRPr>
          </a:p>
        </p:txBody>
      </p:sp>
    </p:spTree>
  </p:cSld>
  <p:clrMapOvr>
    <a:masterClrMapping/>
  </p:clrMapOvr>
  <p:transition spd="slow">
    <p:blinds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8436" name="文本框 658435"/>
          <p:cNvSpPr txBox="1"/>
          <p:nvPr/>
        </p:nvSpPr>
        <p:spPr>
          <a:xfrm>
            <a:off x="107950" y="404813"/>
            <a:ext cx="4895850" cy="6054725"/>
          </a:xfrm>
          <a:prstGeom prst="rect">
            <a:avLst/>
          </a:prstGeom>
          <a:noFill/>
          <a:ln w="9525">
            <a:noFill/>
          </a:ln>
        </p:spPr>
        <p:txBody>
          <a:bodyPr>
            <a:spAutoFit/>
          </a:bodyPr>
          <a:p>
            <a:pPr>
              <a:lnSpc>
                <a:spcPct val="125000"/>
              </a:lnSpc>
            </a:pPr>
            <a:r>
              <a:rPr lang="zh-CN" altLang="en-US" sz="2600" b="1" dirty="0">
                <a:latin typeface="楷体_GB2312" pitchFamily="49" charset="-122"/>
                <a:ea typeface="楷体_GB2312" pitchFamily="49" charset="-122"/>
              </a:rPr>
              <a:t>奶妈抱着哥子插口道：“老爷想是因两位舅爷不在跟前，故此记念。”他听了这话，把眼闭着摇头，</a:t>
            </a:r>
            <a:r>
              <a:rPr lang="zh-CN" altLang="en-US" sz="2600" b="1" dirty="0">
                <a:solidFill>
                  <a:srgbClr val="FF3300"/>
                </a:solidFill>
                <a:latin typeface="楷体_GB2312" pitchFamily="49" charset="-122"/>
                <a:ea typeface="楷体_GB2312" pitchFamily="49" charset="-122"/>
              </a:rPr>
              <a:t>那手只是指着不动。</a:t>
            </a:r>
            <a:r>
              <a:rPr lang="zh-CN" altLang="en-US" sz="2600" b="1" dirty="0">
                <a:latin typeface="楷体_GB2312" pitchFamily="49" charset="-122"/>
                <a:ea typeface="楷体_GB2312" pitchFamily="49" charset="-122"/>
              </a:rPr>
              <a:t>赵氏慌忙揩揩眼泪，走近上前道：“爷，别人都说的不相干，只有我晓得你的意思！你是为那灯盏里点的是两茎灯草，不放心，恐费了油。我如今挑掉一茎就是了。”说罢，忙走去挑掉一茎。众人看严监生时，点一点头，把手垂下，登时就没了气。 </a:t>
            </a:r>
            <a:endParaRPr lang="zh-CN" altLang="en-US" sz="2600" b="1" dirty="0">
              <a:latin typeface="楷体_GB2312" pitchFamily="49" charset="-122"/>
              <a:ea typeface="楷体_GB2312" pitchFamily="49" charset="-122"/>
            </a:endParaRPr>
          </a:p>
        </p:txBody>
      </p:sp>
      <p:pic>
        <p:nvPicPr>
          <p:cNvPr id="658437" name="图片 658436"/>
          <p:cNvPicPr>
            <a:picLocks noChangeAspect="1"/>
          </p:cNvPicPr>
          <p:nvPr/>
        </p:nvPicPr>
        <p:blipFill>
          <a:blip r:embed="rId1"/>
          <a:stretch>
            <a:fillRect/>
          </a:stretch>
        </p:blipFill>
        <p:spPr>
          <a:xfrm>
            <a:off x="4859338" y="404813"/>
            <a:ext cx="4284662" cy="6119812"/>
          </a:xfrm>
          <a:prstGeom prst="rect">
            <a:avLst/>
          </a:prstGeom>
          <a:noFill/>
          <a:ln w="9525">
            <a:noFill/>
          </a:ln>
        </p:spPr>
      </p:pic>
    </p:spTree>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58437"/>
                                        </p:tgtEl>
                                        <p:attrNameLst>
                                          <p:attrName>style.visibility</p:attrName>
                                        </p:attrNameLst>
                                      </p:cBhvr>
                                      <p:to>
                                        <p:strVal val="visible"/>
                                      </p:to>
                                    </p:set>
                                    <p:animEffect transition="in" filter="randombar(horizontal)">
                                      <p:cBhvr>
                                        <p:cTn id="7" dur="1000"/>
                                        <p:tgtEl>
                                          <p:spTgt spid="65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ext Box 2"/>
          <p:cNvSpPr txBox="1">
            <a:spLocks noChangeArrowheads="1"/>
          </p:cNvSpPr>
          <p:nvPr/>
        </p:nvSpPr>
        <p:spPr bwMode="auto">
          <a:xfrm>
            <a:off x="395288" y="476250"/>
            <a:ext cx="8569325" cy="1739900"/>
          </a:xfrm>
          <a:prstGeom prst="rect">
            <a:avLst/>
          </a:prstGeom>
          <a:gradFill rotWithShape="0">
            <a:gsLst>
              <a:gs pos="0">
                <a:srgbClr val="66FFFF"/>
              </a:gs>
              <a:gs pos="100000">
                <a:srgbClr val="FFFFFF"/>
              </a:gs>
            </a:gsLst>
            <a:path path="shape">
              <a:fillToRect l="50000" t="50000" r="50000" b="50000"/>
            </a:path>
          </a:gradFill>
          <a:ln w="9525">
            <a:noFill/>
            <a:miter lim="800000"/>
          </a:ln>
          <a:effectLst/>
        </p:spPr>
        <p:txBody>
          <a:bodyPr>
            <a:spAutoFit/>
          </a:bodyPr>
          <a:p>
            <a:pPr algn="ctr">
              <a:spcBef>
                <a:spcPct val="50000"/>
              </a:spcBef>
            </a:pPr>
            <a:r>
              <a:rPr lang="en-US" altLang="zh-CN" sz="3600" b="1">
                <a:latin typeface="Times New Roman" panose="02020603050405020304" pitchFamily="18" charset="0"/>
              </a:rPr>
              <a:t>         </a:t>
            </a:r>
            <a:r>
              <a:rPr lang="zh-CN" altLang="en-US" sz="3600" b="1" dirty="0">
                <a:solidFill>
                  <a:schemeClr val="bg2"/>
                </a:solidFill>
                <a:latin typeface="Times New Roman" panose="02020603050405020304" pitchFamily="18" charset="0"/>
              </a:rPr>
              <a:t>有一部叫</a:t>
            </a:r>
            <a:r>
              <a:rPr lang="en-US" altLang="zh-CN" sz="3600" b="1" dirty="0">
                <a:solidFill>
                  <a:schemeClr val="bg2"/>
                </a:solidFill>
                <a:latin typeface="Times New Roman" panose="02020603050405020304" pitchFamily="18" charset="0"/>
              </a:rPr>
              <a:t>《</a:t>
            </a:r>
            <a:r>
              <a:rPr lang="zh-CN" altLang="en-US" sz="3600" b="1" dirty="0">
                <a:solidFill>
                  <a:schemeClr val="bg2"/>
                </a:solidFill>
                <a:latin typeface="Times New Roman" panose="02020603050405020304" pitchFamily="18" charset="0"/>
              </a:rPr>
              <a:t>南部新书</a:t>
            </a:r>
            <a:r>
              <a:rPr lang="en-US" altLang="zh-CN" sz="3600" b="1" dirty="0">
                <a:solidFill>
                  <a:schemeClr val="bg2"/>
                </a:solidFill>
                <a:latin typeface="Times New Roman" panose="02020603050405020304" pitchFamily="18" charset="0"/>
              </a:rPr>
              <a:t>》</a:t>
            </a:r>
            <a:r>
              <a:rPr lang="zh-CN" altLang="en-US" sz="3600" b="1" dirty="0">
                <a:solidFill>
                  <a:schemeClr val="bg2"/>
                </a:solidFill>
                <a:latin typeface="Times New Roman" panose="02020603050405020304" pitchFamily="18" charset="0"/>
              </a:rPr>
              <a:t>的书中记载：一个姓杜的读书人多次参加科举考试未中，正想回家，却收到妻子寄来的诗：</a:t>
            </a:r>
            <a:r>
              <a:rPr lang="zh-CN" altLang="en-US" dirty="0">
                <a:solidFill>
                  <a:srgbClr val="FF0000"/>
                </a:solidFill>
                <a:effectLst>
                  <a:outerShdw blurRad="38100" dist="38100" dir="2700000">
                    <a:srgbClr val="000000"/>
                  </a:outerShdw>
                </a:effectLst>
                <a:latin typeface="方正姚体" panose="02010601030101010101" pitchFamily="2" charset="-122"/>
                <a:ea typeface="方正姚体" panose="02010601030101010101" pitchFamily="2" charset="-122"/>
              </a:rPr>
              <a:t>                                </a:t>
            </a:r>
            <a:endParaRPr lang="zh-CN" altLang="en-US" dirty="0">
              <a:solidFill>
                <a:srgbClr val="FF0000"/>
              </a:solidFill>
              <a:effectLst>
                <a:outerShdw blurRad="38100" dist="38100" dir="2700000">
                  <a:srgbClr val="000000"/>
                </a:outerShdw>
              </a:effectLst>
              <a:latin typeface="方正姚体" panose="02010601030101010101" pitchFamily="2" charset="-122"/>
              <a:ea typeface="方正姚体" panose="02010601030101010101" pitchFamily="2" charset="-122"/>
            </a:endParaRPr>
          </a:p>
        </p:txBody>
      </p:sp>
      <p:sp>
        <p:nvSpPr>
          <p:cNvPr id="9219" name="Text Box 3"/>
          <p:cNvSpPr txBox="1"/>
          <p:nvPr/>
        </p:nvSpPr>
        <p:spPr>
          <a:xfrm>
            <a:off x="2171700" y="2819400"/>
            <a:ext cx="4800600" cy="3113088"/>
          </a:xfrm>
          <a:prstGeom prst="rect">
            <a:avLst/>
          </a:prstGeom>
          <a:gradFill rotWithShape="0">
            <a:gsLst>
              <a:gs pos="0">
                <a:srgbClr val="66FFFF"/>
              </a:gs>
              <a:gs pos="100000">
                <a:schemeClr val="bg1"/>
              </a:gs>
            </a:gsLst>
            <a:path path="shape">
              <a:fillToRect l="50000" t="50000" r="50000" b="50000"/>
            </a:path>
            <a:tileRect/>
          </a:gradFill>
          <a:ln w="9525">
            <a:noFill/>
          </a:ln>
        </p:spPr>
        <p:txBody>
          <a:bodyPr>
            <a:spAutoFit/>
          </a:bodyPr>
          <a:p>
            <a:pPr algn="ctr">
              <a:spcBef>
                <a:spcPct val="50000"/>
              </a:spcBef>
            </a:pPr>
            <a:r>
              <a:rPr lang="zh-CN" altLang="en-US" sz="3600" b="1" i="1" dirty="0">
                <a:solidFill>
                  <a:srgbClr val="FF0000"/>
                </a:solidFill>
                <a:latin typeface="华文新魏" panose="02010800040101010101" pitchFamily="2" charset="-122"/>
                <a:ea typeface="华文新魏" panose="02010800040101010101" pitchFamily="2" charset="-122"/>
              </a:rPr>
              <a:t>良人的的有奇才，                                        </a:t>
            </a:r>
            <a:endParaRPr lang="zh-CN" altLang="en-US" sz="3600" b="1" i="1" dirty="0">
              <a:solidFill>
                <a:srgbClr val="FF0000"/>
              </a:solidFill>
              <a:latin typeface="华文新魏" panose="02010800040101010101" pitchFamily="2" charset="-122"/>
              <a:ea typeface="华文新魏" panose="02010800040101010101" pitchFamily="2" charset="-122"/>
            </a:endParaRPr>
          </a:p>
          <a:p>
            <a:pPr algn="ctr">
              <a:spcBef>
                <a:spcPct val="50000"/>
              </a:spcBef>
            </a:pPr>
            <a:r>
              <a:rPr lang="zh-CN" altLang="en-US" sz="3600" b="1" i="1" dirty="0">
                <a:solidFill>
                  <a:srgbClr val="FF0000"/>
                </a:solidFill>
                <a:latin typeface="华文新魏" panose="02010800040101010101" pitchFamily="2" charset="-122"/>
                <a:ea typeface="华文新魏" panose="02010800040101010101" pitchFamily="2" charset="-122"/>
              </a:rPr>
              <a:t>何事年年被放回？</a:t>
            </a:r>
            <a:endParaRPr lang="zh-CN" altLang="en-US" sz="3600" b="1" i="1" dirty="0">
              <a:solidFill>
                <a:srgbClr val="FF0000"/>
              </a:solidFill>
              <a:latin typeface="华文新魏" panose="02010800040101010101" pitchFamily="2" charset="-122"/>
              <a:ea typeface="华文新魏" panose="02010800040101010101" pitchFamily="2" charset="-122"/>
            </a:endParaRPr>
          </a:p>
          <a:p>
            <a:pPr algn="ctr">
              <a:spcBef>
                <a:spcPct val="50000"/>
              </a:spcBef>
            </a:pPr>
            <a:r>
              <a:rPr lang="zh-CN" altLang="en-US" sz="3600" b="1" i="1" dirty="0">
                <a:solidFill>
                  <a:srgbClr val="FF0000"/>
                </a:solidFill>
                <a:latin typeface="华文新魏" panose="02010800040101010101" pitchFamily="2" charset="-122"/>
                <a:ea typeface="华文新魏" panose="02010800040101010101" pitchFamily="2" charset="-122"/>
              </a:rPr>
              <a:t>如今妾面羞君面，</a:t>
            </a:r>
            <a:endParaRPr lang="zh-CN" altLang="en-US" sz="3600" b="1" i="1" dirty="0">
              <a:solidFill>
                <a:srgbClr val="FF0000"/>
              </a:solidFill>
              <a:latin typeface="华文新魏" panose="02010800040101010101" pitchFamily="2" charset="-122"/>
              <a:ea typeface="华文新魏" panose="02010800040101010101" pitchFamily="2" charset="-122"/>
            </a:endParaRPr>
          </a:p>
          <a:p>
            <a:pPr algn="ctr">
              <a:spcBef>
                <a:spcPct val="50000"/>
              </a:spcBef>
            </a:pPr>
            <a:r>
              <a:rPr lang="zh-CN" altLang="en-US" sz="3600" b="1" i="1" dirty="0">
                <a:solidFill>
                  <a:srgbClr val="FF0000"/>
                </a:solidFill>
                <a:latin typeface="华文新魏" panose="02010800040101010101" pitchFamily="2" charset="-122"/>
                <a:ea typeface="华文新魏" panose="02010800040101010101" pitchFamily="2" charset="-122"/>
              </a:rPr>
              <a:t>君若来时近夜来！</a:t>
            </a:r>
            <a:endParaRPr lang="zh-CN" altLang="en-US" sz="3600" b="1" i="1" dirty="0">
              <a:solidFill>
                <a:srgbClr val="FF0000"/>
              </a:solidFill>
              <a:latin typeface="华文新魏" panose="02010800040101010101" pitchFamily="2" charset="-122"/>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arn(inHorizontal)">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219"/>
                                        </p:tgtEl>
                                        <p:attrNameLst>
                                          <p:attrName>style.visibility</p:attrName>
                                        </p:attrNameLst>
                                      </p:cBhvr>
                                      <p:to>
                                        <p:strVal val="visible"/>
                                      </p:to>
                                    </p:set>
                                    <p:animEffect transition="in" filter="slide(fromTop)">
                                      <p:cBhvr>
                                        <p:cTn id="12"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9460" name="文本框 659459"/>
          <p:cNvSpPr txBox="1"/>
          <p:nvPr/>
        </p:nvSpPr>
        <p:spPr>
          <a:xfrm>
            <a:off x="827088" y="404813"/>
            <a:ext cx="7775575" cy="2151062"/>
          </a:xfrm>
          <a:prstGeom prst="rect">
            <a:avLst/>
          </a:prstGeom>
          <a:noFill/>
          <a:ln w="9525">
            <a:noFill/>
          </a:ln>
        </p:spPr>
        <p:txBody>
          <a:bodyPr>
            <a:spAutoFit/>
          </a:bodyPr>
          <a:p>
            <a:pPr>
              <a:lnSpc>
                <a:spcPct val="115000"/>
              </a:lnSpc>
              <a:spcBef>
                <a:spcPct val="70000"/>
              </a:spcBef>
            </a:pPr>
            <a:r>
              <a:rPr lang="en-US" altLang="zh-CN" sz="3600" b="1" dirty="0">
                <a:latin typeface="Tahoma" panose="020B0604030504040204" pitchFamily="34" charset="0"/>
              </a:rPr>
              <a:t>4</a:t>
            </a:r>
            <a:r>
              <a:rPr lang="zh-CN" altLang="en-US" sz="3600" b="1" dirty="0">
                <a:latin typeface="Tahoma" panose="020B0604030504040204" pitchFamily="34" charset="0"/>
              </a:rPr>
              <a:t>、</a:t>
            </a:r>
            <a:r>
              <a:rPr lang="zh-CN" altLang="en-US" sz="3600" b="1" dirty="0">
                <a:solidFill>
                  <a:schemeClr val="accent1"/>
                </a:solidFill>
                <a:latin typeface="Tahoma" panose="020B0604030504040204" pitchFamily="34" charset="0"/>
              </a:rPr>
              <a:t>前后对照法</a:t>
            </a:r>
            <a:endParaRPr lang="zh-CN" altLang="en-US" sz="3600" b="1" dirty="0">
              <a:solidFill>
                <a:schemeClr val="accent1"/>
              </a:solidFill>
              <a:latin typeface="Tahoma" panose="020B0604030504040204" pitchFamily="34" charset="0"/>
            </a:endParaRPr>
          </a:p>
          <a:p>
            <a:pPr>
              <a:lnSpc>
                <a:spcPct val="105000"/>
              </a:lnSpc>
              <a:spcBef>
                <a:spcPct val="50000"/>
              </a:spcBef>
            </a:pPr>
            <a:r>
              <a:rPr lang="zh-CN" altLang="en-US" sz="3600" b="1" dirty="0">
                <a:latin typeface="Tahoma" panose="020B0604030504040204" pitchFamily="34" charset="0"/>
              </a:rPr>
              <a:t>    </a:t>
            </a:r>
            <a:r>
              <a:rPr lang="zh-CN" altLang="en-US" sz="3600" b="1" dirty="0">
                <a:latin typeface="楷体_GB2312" pitchFamily="49" charset="-122"/>
                <a:ea typeface="楷体_GB2312" pitchFamily="49" charset="-122"/>
              </a:rPr>
              <a:t>特点是通过强烈映照衬托，揭示人物的内心世界。</a:t>
            </a:r>
            <a:r>
              <a:rPr lang="zh-CN" altLang="en-US" sz="2800" u="sng" dirty="0">
                <a:latin typeface="Tahoma" panose="020B0604030504040204" pitchFamily="34" charset="0"/>
              </a:rPr>
              <a:t> </a:t>
            </a:r>
            <a:r>
              <a:rPr lang="zh-CN" altLang="en-US" sz="2800" b="1" dirty="0">
                <a:latin typeface="Tahoma" panose="020B0604030504040204" pitchFamily="34" charset="0"/>
              </a:rPr>
              <a:t> </a:t>
            </a:r>
            <a:endParaRPr lang="zh-CN" altLang="en-US" sz="2800" b="1" dirty="0">
              <a:latin typeface="Tahoma" panose="020B0604030504040204" pitchFamily="34" charset="0"/>
            </a:endParaRPr>
          </a:p>
        </p:txBody>
      </p:sp>
      <p:sp>
        <p:nvSpPr>
          <p:cNvPr id="659461" name="文本框 659460"/>
          <p:cNvSpPr txBox="1"/>
          <p:nvPr/>
        </p:nvSpPr>
        <p:spPr>
          <a:xfrm>
            <a:off x="971550" y="2636838"/>
            <a:ext cx="3384550" cy="641350"/>
          </a:xfrm>
          <a:prstGeom prst="rect">
            <a:avLst/>
          </a:prstGeom>
          <a:noFill/>
          <a:ln w="9525">
            <a:noFill/>
          </a:ln>
        </p:spPr>
        <p:txBody>
          <a:bodyPr>
            <a:spAutoFit/>
          </a:bodyPr>
          <a:p>
            <a:pPr>
              <a:spcBef>
                <a:spcPct val="50000"/>
              </a:spcBef>
            </a:pPr>
            <a:r>
              <a:rPr lang="en-US" altLang="zh-CN" sz="3600" b="1" dirty="0">
                <a:latin typeface="Tahoma" panose="020B0604030504040204" pitchFamily="34" charset="0"/>
              </a:rPr>
              <a:t>5</a:t>
            </a:r>
            <a:r>
              <a:rPr lang="zh-CN" altLang="en-US" sz="3600" b="1" dirty="0">
                <a:latin typeface="Tahoma" panose="020B0604030504040204" pitchFamily="34" charset="0"/>
              </a:rPr>
              <a:t>、</a:t>
            </a:r>
            <a:r>
              <a:rPr lang="zh-CN" altLang="en-US" sz="3600" b="1" dirty="0">
                <a:solidFill>
                  <a:schemeClr val="accent1"/>
                </a:solidFill>
                <a:latin typeface="Tahoma" panose="020B0604030504040204" pitchFamily="34" charset="0"/>
              </a:rPr>
              <a:t>当面揭穿法</a:t>
            </a:r>
            <a:r>
              <a:rPr lang="zh-CN" altLang="en-US" sz="3600" b="1" dirty="0">
                <a:latin typeface="Tahoma" panose="020B0604030504040204" pitchFamily="34" charset="0"/>
              </a:rPr>
              <a:t> </a:t>
            </a:r>
            <a:endParaRPr lang="zh-CN" altLang="en-US" sz="3600" b="1" dirty="0">
              <a:latin typeface="Tahoma" panose="020B0604030504040204" pitchFamily="34" charset="0"/>
            </a:endParaRPr>
          </a:p>
        </p:txBody>
      </p:sp>
      <p:sp>
        <p:nvSpPr>
          <p:cNvPr id="659462" name="文本框 659461"/>
          <p:cNvSpPr txBox="1"/>
          <p:nvPr/>
        </p:nvSpPr>
        <p:spPr>
          <a:xfrm>
            <a:off x="971550" y="3213100"/>
            <a:ext cx="7848600" cy="3116263"/>
          </a:xfrm>
          <a:prstGeom prst="rect">
            <a:avLst/>
          </a:prstGeom>
          <a:noFill/>
          <a:ln w="9525">
            <a:noFill/>
          </a:ln>
        </p:spPr>
        <p:txBody>
          <a:bodyPr>
            <a:spAutoFit/>
          </a:bodyPr>
          <a:p>
            <a:pPr>
              <a:lnSpc>
                <a:spcPct val="110000"/>
              </a:lnSpc>
              <a:spcBef>
                <a:spcPct val="50000"/>
              </a:spcBef>
            </a:pPr>
            <a:r>
              <a:rPr lang="en-US" altLang="zh-CN" b="1" dirty="0">
                <a:latin typeface="Tahoma" panose="020B0604030504040204" pitchFamily="34" charset="0"/>
                <a:ea typeface="楷体_GB2312" pitchFamily="49" charset="-122"/>
              </a:rPr>
              <a:t>    </a:t>
            </a:r>
            <a:r>
              <a:rPr lang="zh-CN" altLang="en-US" sz="3600" b="1" dirty="0">
                <a:latin typeface="Tahoma" panose="020B0604030504040204" pitchFamily="34" charset="0"/>
                <a:ea typeface="楷体_GB2312" pitchFamily="49" charset="-122"/>
              </a:rPr>
              <a:t>特点是作者不直接出面作大段解说，也很少作主观的论断，只是当面点破人物言行的矛盾，让被讽刺的人物处在很尴尬的境地，达到引人发笑又引人深思的讽刺效果</a:t>
            </a:r>
            <a:r>
              <a:rPr lang="zh-CN" altLang="en-US" sz="3600" dirty="0">
                <a:latin typeface="Tahoma" panose="020B0604030504040204" pitchFamily="34" charset="0"/>
              </a:rPr>
              <a:t>。</a:t>
            </a:r>
            <a:r>
              <a:rPr lang="zh-CN" altLang="en-US" dirty="0">
                <a:latin typeface="Tahoma" panose="020B0604030504040204" pitchFamily="34" charset="0"/>
              </a:rPr>
              <a:t> </a:t>
            </a:r>
            <a:endParaRPr lang="zh-CN" altLang="en-US" dirty="0">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59460"/>
                                        </p:tgtEl>
                                        <p:attrNameLst>
                                          <p:attrName>style.visibility</p:attrName>
                                        </p:attrNameLst>
                                      </p:cBhvr>
                                      <p:to>
                                        <p:strVal val="visible"/>
                                      </p:to>
                                    </p:set>
                                    <p:animEffect transition="in" filter="fade">
                                      <p:cBhvr>
                                        <p:cTn id="7" dur="1000"/>
                                        <p:tgtEl>
                                          <p:spTgt spid="659460"/>
                                        </p:tgtEl>
                                      </p:cBhvr>
                                    </p:animEffect>
                                    <p:anim calcmode="lin" valueType="num">
                                      <p:cBhvr>
                                        <p:cTn id="8" dur="1000" fill="hold"/>
                                        <p:tgtEl>
                                          <p:spTgt spid="659460"/>
                                        </p:tgtEl>
                                        <p:attrNameLst>
                                          <p:attrName>ppt_x</p:attrName>
                                        </p:attrNameLst>
                                      </p:cBhvr>
                                      <p:tavLst>
                                        <p:tav tm="0">
                                          <p:val>
                                            <p:strVal val="#ppt_x"/>
                                          </p:val>
                                        </p:tav>
                                        <p:tav tm="100000">
                                          <p:val>
                                            <p:strVal val="#ppt_x"/>
                                          </p:val>
                                        </p:tav>
                                      </p:tavLst>
                                    </p:anim>
                                    <p:anim calcmode="lin" valueType="num">
                                      <p:cBhvr>
                                        <p:cTn id="9" dur="1000" fill="hold"/>
                                        <p:tgtEl>
                                          <p:spTgt spid="65946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59461"/>
                                        </p:tgtEl>
                                        <p:attrNameLst>
                                          <p:attrName>style.visibility</p:attrName>
                                        </p:attrNameLst>
                                      </p:cBhvr>
                                      <p:to>
                                        <p:strVal val="visible"/>
                                      </p:to>
                                    </p:set>
                                    <p:animEffect transition="in" filter="fade">
                                      <p:cBhvr>
                                        <p:cTn id="14" dur="1000"/>
                                        <p:tgtEl>
                                          <p:spTgt spid="659461"/>
                                        </p:tgtEl>
                                      </p:cBhvr>
                                    </p:animEffect>
                                    <p:anim calcmode="lin" valueType="num">
                                      <p:cBhvr>
                                        <p:cTn id="15" dur="1000" fill="hold"/>
                                        <p:tgtEl>
                                          <p:spTgt spid="659461"/>
                                        </p:tgtEl>
                                        <p:attrNameLst>
                                          <p:attrName>ppt_x</p:attrName>
                                        </p:attrNameLst>
                                      </p:cBhvr>
                                      <p:tavLst>
                                        <p:tav tm="0">
                                          <p:val>
                                            <p:strVal val="#ppt_x"/>
                                          </p:val>
                                        </p:tav>
                                        <p:tav tm="100000">
                                          <p:val>
                                            <p:strVal val="#ppt_x"/>
                                          </p:val>
                                        </p:tav>
                                      </p:tavLst>
                                    </p:anim>
                                    <p:anim calcmode="lin" valueType="num">
                                      <p:cBhvr>
                                        <p:cTn id="16" dur="1000" fill="hold"/>
                                        <p:tgtEl>
                                          <p:spTgt spid="659461"/>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26" fill="hold" grpId="0" nodeType="afterEffect">
                                  <p:stCondLst>
                                    <p:cond delay="0"/>
                                  </p:stCondLst>
                                  <p:childTnLst>
                                    <p:set>
                                      <p:cBhvr>
                                        <p:cTn id="19" dur="1" fill="hold">
                                          <p:stCondLst>
                                            <p:cond delay="0"/>
                                          </p:stCondLst>
                                        </p:cTn>
                                        <p:tgtEl>
                                          <p:spTgt spid="659462"/>
                                        </p:tgtEl>
                                        <p:attrNameLst>
                                          <p:attrName>style.visibility</p:attrName>
                                        </p:attrNameLst>
                                      </p:cBhvr>
                                      <p:to>
                                        <p:strVal val="visible"/>
                                      </p:to>
                                    </p:set>
                                    <p:animEffect transition="in" filter="barn(inHorizontal)">
                                      <p:cBhvr>
                                        <p:cTn id="20" dur="1000"/>
                                        <p:tgtEl>
                                          <p:spTgt spid="65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9460" grpId="0"/>
      <p:bldP spid="659461" grpId="0"/>
      <p:bldP spid="65946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0484" name="文本框 660483"/>
          <p:cNvSpPr txBox="1"/>
          <p:nvPr/>
        </p:nvSpPr>
        <p:spPr>
          <a:xfrm>
            <a:off x="395288" y="765175"/>
            <a:ext cx="5761037" cy="641350"/>
          </a:xfrm>
          <a:prstGeom prst="rect">
            <a:avLst/>
          </a:prstGeom>
          <a:noFill/>
          <a:ln w="9525">
            <a:noFill/>
          </a:ln>
        </p:spPr>
        <p:txBody>
          <a:bodyPr>
            <a:spAutoFit/>
          </a:bodyPr>
          <a:p>
            <a:pPr>
              <a:spcBef>
                <a:spcPct val="50000"/>
              </a:spcBef>
            </a:pPr>
            <a:r>
              <a:rPr lang="zh-CN" altLang="en-US" sz="3600" b="1" dirty="0">
                <a:latin typeface="Tahoma" panose="020B0604030504040204" pitchFamily="34" charset="0"/>
              </a:rPr>
              <a:t>三、独特的结构形式</a:t>
            </a:r>
            <a:r>
              <a:rPr lang="zh-CN" altLang="en-US" sz="2400" dirty="0">
                <a:latin typeface="Tahoma" panose="020B0604030504040204" pitchFamily="34" charset="0"/>
              </a:rPr>
              <a:t> </a:t>
            </a:r>
            <a:endParaRPr lang="zh-CN" altLang="en-US" sz="2400" dirty="0">
              <a:latin typeface="Tahoma" panose="020B0604030504040204" pitchFamily="34" charset="0"/>
            </a:endParaRPr>
          </a:p>
        </p:txBody>
      </p:sp>
      <p:sp>
        <p:nvSpPr>
          <p:cNvPr id="660485" name="文本框 660484"/>
          <p:cNvSpPr txBox="1"/>
          <p:nvPr/>
        </p:nvSpPr>
        <p:spPr>
          <a:xfrm>
            <a:off x="755650" y="1989138"/>
            <a:ext cx="7632700" cy="3981450"/>
          </a:xfrm>
          <a:prstGeom prst="rect">
            <a:avLst/>
          </a:prstGeom>
          <a:noFill/>
          <a:ln w="9525">
            <a:noFill/>
          </a:ln>
        </p:spPr>
        <p:txBody>
          <a:bodyPr>
            <a:spAutoFit/>
          </a:bodyPr>
          <a:p>
            <a:pPr>
              <a:lnSpc>
                <a:spcPct val="130000"/>
              </a:lnSpc>
              <a:spcBef>
                <a:spcPct val="80000"/>
              </a:spcBef>
            </a:pPr>
            <a:r>
              <a:rPr lang="en-US" altLang="zh-CN" sz="2800" b="1" dirty="0">
                <a:latin typeface="Tahoma" panose="020B0604030504040204" pitchFamily="34" charset="0"/>
                <a:ea typeface="楷体_GB2312" pitchFamily="49" charset="-122"/>
              </a:rPr>
              <a:t>      </a:t>
            </a:r>
            <a:r>
              <a:rPr lang="zh-CN" altLang="en-US" sz="2800" b="1" dirty="0">
                <a:latin typeface="Tahoma" panose="020B0604030504040204" pitchFamily="34" charset="0"/>
                <a:ea typeface="楷体_GB2312" pitchFamily="49" charset="-122"/>
              </a:rPr>
              <a:t>它没有贯穿全书的中心人物和主要情节，而是分别由一个或几个人物为中心，其他一些人物作陪衬，组成一个个相对独立的故事。各个故事随着有关人物的出现而展开，又随有关人物的退去而结束。虽然是长篇小说，实际上</a:t>
            </a:r>
            <a:r>
              <a:rPr lang="zh-CN" altLang="en-US" sz="2800" b="1" dirty="0">
                <a:solidFill>
                  <a:srgbClr val="0000FF"/>
                </a:solidFill>
                <a:latin typeface="Tahoma" panose="020B0604030504040204" pitchFamily="34" charset="0"/>
                <a:ea typeface="楷体_GB2312" pitchFamily="49" charset="-122"/>
              </a:rPr>
              <a:t>近于许多短篇小说的连缀组合</a:t>
            </a:r>
            <a:r>
              <a:rPr lang="zh-CN" altLang="en-US" sz="2800" b="1" dirty="0">
                <a:latin typeface="Tahoma" panose="020B0604030504040204" pitchFamily="34" charset="0"/>
                <a:ea typeface="楷体_GB2312" pitchFamily="49" charset="-122"/>
              </a:rPr>
              <a:t>。</a:t>
            </a:r>
            <a:r>
              <a:rPr lang="zh-CN" altLang="en-US" sz="2800" b="1" dirty="0">
                <a:solidFill>
                  <a:srgbClr val="FF3300"/>
                </a:solidFill>
                <a:latin typeface="Tahoma" panose="020B0604030504040204" pitchFamily="34" charset="0"/>
                <a:ea typeface="楷体_GB2312" pitchFamily="49" charset="-122"/>
              </a:rPr>
              <a:t>鲁迅</a:t>
            </a:r>
            <a:r>
              <a:rPr lang="zh-CN" altLang="en-US" sz="2800" b="1" dirty="0">
                <a:latin typeface="Tahoma" panose="020B0604030504040204" pitchFamily="34" charset="0"/>
                <a:ea typeface="楷体_GB2312" pitchFamily="49" charset="-122"/>
              </a:rPr>
              <a:t>说：“</a:t>
            </a:r>
            <a:r>
              <a:rPr lang="zh-CN" altLang="en-US" sz="2800" b="1" dirty="0">
                <a:solidFill>
                  <a:srgbClr val="FF3300"/>
                </a:solidFill>
                <a:latin typeface="Tahoma" panose="020B0604030504040204" pitchFamily="34" charset="0"/>
                <a:ea typeface="楷体_GB2312" pitchFamily="49" charset="-122"/>
              </a:rPr>
              <a:t>虽云长篇，颇同短制。</a:t>
            </a:r>
            <a:r>
              <a:rPr lang="zh-CN" altLang="en-US" sz="2800" b="1" dirty="0">
                <a:latin typeface="Tahoma" panose="020B0604030504040204" pitchFamily="34" charset="0"/>
                <a:ea typeface="楷体_GB2312" pitchFamily="49" charset="-122"/>
              </a:rPr>
              <a:t>”</a:t>
            </a:r>
            <a:endParaRPr lang="zh-CN" altLang="en-US" sz="2800" b="1" dirty="0">
              <a:latin typeface="Tahoma" panose="020B060403050404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660484"/>
                                        </p:tgtEl>
                                        <p:attrNameLst>
                                          <p:attrName>style.visibility</p:attrName>
                                        </p:attrNameLst>
                                      </p:cBhvr>
                                      <p:to>
                                        <p:strVal val="visible"/>
                                      </p:to>
                                    </p:set>
                                    <p:animEffect transition="in" filter="barn(outVertical)">
                                      <p:cBhvr>
                                        <p:cTn id="7" dur="500"/>
                                        <p:tgtEl>
                                          <p:spTgt spid="660484"/>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660485"/>
                                        </p:tgtEl>
                                        <p:attrNameLst>
                                          <p:attrName>style.visibility</p:attrName>
                                        </p:attrNameLst>
                                      </p:cBhvr>
                                      <p:to>
                                        <p:strVal val="visible"/>
                                      </p:to>
                                    </p:set>
                                    <p:animEffect transition="in" filter="barn(outHorizontal)">
                                      <p:cBhvr>
                                        <p:cTn id="11" dur="1000"/>
                                        <p:tgtEl>
                                          <p:spTgt spid="66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0484" grpId="0"/>
      <p:bldP spid="66048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1508" name="文本框 661507"/>
          <p:cNvSpPr txBox="1"/>
          <p:nvPr/>
        </p:nvSpPr>
        <p:spPr>
          <a:xfrm>
            <a:off x="3492500" y="115888"/>
            <a:ext cx="4032250" cy="641350"/>
          </a:xfrm>
          <a:prstGeom prst="rect">
            <a:avLst/>
          </a:prstGeom>
          <a:noFill/>
          <a:ln w="9525">
            <a:noFill/>
          </a:ln>
        </p:spPr>
        <p:txBody>
          <a:bodyPr>
            <a:spAutoFit/>
          </a:bodyPr>
          <a:p>
            <a:pPr>
              <a:spcBef>
                <a:spcPct val="50000"/>
              </a:spcBef>
            </a:pPr>
            <a:r>
              <a:rPr lang="zh-CN" altLang="en-US" sz="3600" b="1" dirty="0">
                <a:latin typeface="Tahoma" panose="020B0604030504040204" pitchFamily="34" charset="0"/>
              </a:rPr>
              <a:t>四、语言特色</a:t>
            </a:r>
            <a:endParaRPr lang="zh-CN" altLang="en-US" sz="3600" b="1" dirty="0">
              <a:latin typeface="Tahoma" panose="020B0604030504040204" pitchFamily="34" charset="0"/>
            </a:endParaRPr>
          </a:p>
        </p:txBody>
      </p:sp>
      <p:sp>
        <p:nvSpPr>
          <p:cNvPr id="661509" name="文本框 661508"/>
          <p:cNvSpPr txBox="1"/>
          <p:nvPr/>
        </p:nvSpPr>
        <p:spPr>
          <a:xfrm>
            <a:off x="755650" y="908050"/>
            <a:ext cx="7632700" cy="1066800"/>
          </a:xfrm>
          <a:prstGeom prst="rect">
            <a:avLst/>
          </a:prstGeom>
          <a:noFill/>
          <a:ln w="9525">
            <a:noFill/>
          </a:ln>
        </p:spPr>
        <p:txBody>
          <a:bodyPr>
            <a:spAutoFit/>
          </a:bodyPr>
          <a:p>
            <a:pPr>
              <a:spcBef>
                <a:spcPct val="50000"/>
              </a:spcBef>
            </a:pPr>
            <a:r>
              <a:rPr lang="en-US" altLang="zh-CN" b="1" dirty="0">
                <a:latin typeface="Tahoma" panose="020B0604030504040204" pitchFamily="34" charset="0"/>
                <a:ea typeface="楷体_GB2312" pitchFamily="49" charset="-122"/>
              </a:rPr>
              <a:t>《</a:t>
            </a:r>
            <a:r>
              <a:rPr lang="zh-CN" altLang="en-US" b="1" dirty="0">
                <a:latin typeface="Tahoma" panose="020B0604030504040204" pitchFamily="34" charset="0"/>
                <a:ea typeface="楷体_GB2312" pitchFamily="49" charset="-122"/>
              </a:rPr>
              <a:t>儒林外史</a:t>
            </a:r>
            <a:r>
              <a:rPr lang="en-US" altLang="zh-CN" b="1" dirty="0">
                <a:latin typeface="Tahoma" panose="020B0604030504040204" pitchFamily="34" charset="0"/>
                <a:ea typeface="楷体_GB2312" pitchFamily="49" charset="-122"/>
              </a:rPr>
              <a:t>》</a:t>
            </a:r>
            <a:r>
              <a:rPr lang="zh-CN" altLang="en-US" b="1" dirty="0">
                <a:latin typeface="Tahoma" panose="020B0604030504040204" pitchFamily="34" charset="0"/>
                <a:ea typeface="楷体_GB2312" pitchFamily="49" charset="-122"/>
              </a:rPr>
              <a:t>的语言形象、生动、简练而富于讽刺意味，具有很强的表现力。</a:t>
            </a:r>
            <a:r>
              <a:rPr lang="zh-CN" altLang="en-US" sz="2400" dirty="0">
                <a:latin typeface="Tahoma" panose="020B0604030504040204" pitchFamily="34" charset="0"/>
              </a:rPr>
              <a:t> </a:t>
            </a:r>
            <a:endParaRPr lang="zh-CN" altLang="en-US" sz="2400" dirty="0">
              <a:latin typeface="Tahoma" panose="020B0604030504040204" pitchFamily="34" charset="0"/>
            </a:endParaRPr>
          </a:p>
        </p:txBody>
      </p:sp>
      <p:sp>
        <p:nvSpPr>
          <p:cNvPr id="661510" name="文本框 661509"/>
          <p:cNvSpPr txBox="1"/>
          <p:nvPr/>
        </p:nvSpPr>
        <p:spPr>
          <a:xfrm>
            <a:off x="1258888" y="3716338"/>
            <a:ext cx="7343775" cy="1739900"/>
          </a:xfrm>
          <a:prstGeom prst="rect">
            <a:avLst/>
          </a:prstGeom>
          <a:noFill/>
          <a:ln w="9525">
            <a:noFill/>
          </a:ln>
        </p:spPr>
        <p:txBody>
          <a:bodyPr>
            <a:spAutoFit/>
          </a:bodyPr>
          <a:p>
            <a:pPr>
              <a:spcBef>
                <a:spcPct val="50000"/>
              </a:spcBef>
            </a:pPr>
            <a:r>
              <a:rPr lang="en-US" altLang="zh-CN" b="1">
                <a:latin typeface="华文新魏" panose="02010800040101010101" pitchFamily="2" charset="-122"/>
                <a:ea typeface="华文新魏" panose="02010800040101010101" pitchFamily="2" charset="-122"/>
              </a:rPr>
              <a:t>        </a:t>
            </a:r>
            <a:r>
              <a:rPr lang="en-US" altLang="zh-CN" sz="3600" b="1" dirty="0">
                <a:latin typeface="华文新魏" panose="02010800040101010101" pitchFamily="2" charset="-122"/>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儒林外史</a:t>
            </a:r>
            <a:r>
              <a:rPr lang="en-US" altLang="zh-CN" sz="3600" b="1" dirty="0">
                <a:latin typeface="华文新魏" panose="02010800040101010101" pitchFamily="2" charset="-122"/>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中的</a:t>
            </a:r>
            <a:r>
              <a:rPr lang="zh-CN" altLang="en-US" sz="3600" b="1" dirty="0">
                <a:solidFill>
                  <a:srgbClr val="0000FF"/>
                </a:solidFill>
                <a:latin typeface="华文新魏" panose="02010800040101010101" pitchFamily="2" charset="-122"/>
                <a:ea typeface="华文新魏" panose="02010800040101010101" pitchFamily="2" charset="-122"/>
              </a:rPr>
              <a:t>写景文字</a:t>
            </a:r>
            <a:r>
              <a:rPr lang="zh-CN" altLang="en-US" sz="3600" b="1" dirty="0">
                <a:latin typeface="华文新魏" panose="02010800040101010101" pitchFamily="2" charset="-122"/>
                <a:ea typeface="华文新魏" panose="02010800040101010101" pitchFamily="2" charset="-122"/>
              </a:rPr>
              <a:t>也很优美，像第一回王冕放牛七泖湖畔的描写历来为人称颂： </a:t>
            </a:r>
            <a:endParaRPr lang="zh-CN" altLang="en-US" sz="3600" b="1" dirty="0">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61508"/>
                                        </p:tgtEl>
                                        <p:attrNameLst>
                                          <p:attrName>style.visibility</p:attrName>
                                        </p:attrNameLst>
                                      </p:cBhvr>
                                      <p:to>
                                        <p:strVal val="visible"/>
                                      </p:to>
                                    </p:set>
                                    <p:animEffect transition="in" filter="fade">
                                      <p:cBhvr>
                                        <p:cTn id="7" dur="1000"/>
                                        <p:tgtEl>
                                          <p:spTgt spid="661508"/>
                                        </p:tgtEl>
                                      </p:cBhvr>
                                    </p:animEffect>
                                    <p:anim calcmode="lin" valueType="num">
                                      <p:cBhvr>
                                        <p:cTn id="8" dur="1000" fill="hold"/>
                                        <p:tgtEl>
                                          <p:spTgt spid="661508"/>
                                        </p:tgtEl>
                                        <p:attrNameLst>
                                          <p:attrName>ppt_x</p:attrName>
                                        </p:attrNameLst>
                                      </p:cBhvr>
                                      <p:tavLst>
                                        <p:tav tm="0">
                                          <p:val>
                                            <p:strVal val="#ppt_x"/>
                                          </p:val>
                                        </p:tav>
                                        <p:tav tm="100000">
                                          <p:val>
                                            <p:strVal val="#ppt_x"/>
                                          </p:val>
                                        </p:tav>
                                      </p:tavLst>
                                    </p:anim>
                                    <p:anim calcmode="lin" valueType="num">
                                      <p:cBhvr>
                                        <p:cTn id="9" dur="1000" fill="hold"/>
                                        <p:tgtEl>
                                          <p:spTgt spid="66150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9" presetClass="entr" presetSubtype="0" accel="100000" fill="hold" grpId="0" nodeType="afterEffect">
                                  <p:stCondLst>
                                    <p:cond delay="0"/>
                                  </p:stCondLst>
                                  <p:childTnLst>
                                    <p:set>
                                      <p:cBhvr>
                                        <p:cTn id="12" dur="1" fill="hold">
                                          <p:stCondLst>
                                            <p:cond delay="0"/>
                                          </p:stCondLst>
                                        </p:cTn>
                                        <p:tgtEl>
                                          <p:spTgt spid="661509"/>
                                        </p:tgtEl>
                                        <p:attrNameLst>
                                          <p:attrName>style.visibility</p:attrName>
                                        </p:attrNameLst>
                                      </p:cBhvr>
                                      <p:to>
                                        <p:strVal val="visible"/>
                                      </p:to>
                                    </p:set>
                                    <p:anim calcmode="lin" valueType="num">
                                      <p:cBhvr>
                                        <p:cTn id="13" dur="500" fill="hold"/>
                                        <p:tgtEl>
                                          <p:spTgt spid="661509"/>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661509"/>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661509"/>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66150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40" presetClass="entr" presetSubtype="0" fill="hold" grpId="0" nodeType="afterEffect">
                                  <p:stCondLst>
                                    <p:cond delay="0"/>
                                  </p:stCondLst>
                                  <p:iterate type="lt">
                                    <p:tmPct val="10000"/>
                                  </p:iterate>
                                  <p:childTnLst>
                                    <p:set>
                                      <p:cBhvr>
                                        <p:cTn id="19" dur="1" fill="hold">
                                          <p:stCondLst>
                                            <p:cond delay="0"/>
                                          </p:stCondLst>
                                        </p:cTn>
                                        <p:tgtEl>
                                          <p:spTgt spid="661510"/>
                                        </p:tgtEl>
                                        <p:attrNameLst>
                                          <p:attrName>style.visibility</p:attrName>
                                        </p:attrNameLst>
                                      </p:cBhvr>
                                      <p:to>
                                        <p:strVal val="visible"/>
                                      </p:to>
                                    </p:set>
                                    <p:animEffect transition="in" filter="fade">
                                      <p:cBhvr>
                                        <p:cTn id="20" dur="500"/>
                                        <p:tgtEl>
                                          <p:spTgt spid="661510"/>
                                        </p:tgtEl>
                                      </p:cBhvr>
                                    </p:animEffect>
                                    <p:anim calcmode="lin" valueType="num">
                                      <p:cBhvr>
                                        <p:cTn id="21" dur="500" fill="hold"/>
                                        <p:tgtEl>
                                          <p:spTgt spid="661510"/>
                                        </p:tgtEl>
                                        <p:attrNameLst>
                                          <p:attrName>ppt_x</p:attrName>
                                        </p:attrNameLst>
                                      </p:cBhvr>
                                      <p:tavLst>
                                        <p:tav tm="0">
                                          <p:val>
                                            <p:strVal val="#ppt_x-.1"/>
                                          </p:val>
                                        </p:tav>
                                        <p:tav tm="100000">
                                          <p:val>
                                            <p:strVal val="#ppt_x"/>
                                          </p:val>
                                        </p:tav>
                                      </p:tavLst>
                                    </p:anim>
                                    <p:anim calcmode="lin" valueType="num">
                                      <p:cBhvr>
                                        <p:cTn id="22" dur="500" fill="hold"/>
                                        <p:tgtEl>
                                          <p:spTgt spid="6615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1508" grpId="0"/>
      <p:bldP spid="661509" grpId="0"/>
      <p:bldP spid="6615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2533" name="文本框 662532"/>
          <p:cNvSpPr txBox="1"/>
          <p:nvPr/>
        </p:nvSpPr>
        <p:spPr>
          <a:xfrm>
            <a:off x="755650" y="476250"/>
            <a:ext cx="8137525" cy="3081338"/>
          </a:xfrm>
          <a:prstGeom prst="rect">
            <a:avLst/>
          </a:prstGeom>
          <a:noFill/>
          <a:ln w="9525">
            <a:noFill/>
          </a:ln>
        </p:spPr>
        <p:txBody>
          <a:bodyPr>
            <a:spAutoFit/>
          </a:bodyPr>
          <a:p>
            <a:pPr>
              <a:spcBef>
                <a:spcPct val="50000"/>
              </a:spcBef>
            </a:pPr>
            <a:r>
              <a:rPr lang="en-US" altLang="zh-CN" sz="2800" b="1" dirty="0">
                <a:latin typeface="Tahoma" panose="020B0604030504040204" pitchFamily="34" charset="0"/>
                <a:ea typeface="华文新魏" panose="02010800040101010101" pitchFamily="2" charset="-122"/>
              </a:rPr>
              <a:t>       </a:t>
            </a:r>
            <a:r>
              <a:rPr lang="zh-CN" altLang="en-US" sz="2800" b="1" dirty="0">
                <a:latin typeface="Tahoma" panose="020B0604030504040204" pitchFamily="34" charset="0"/>
                <a:ea typeface="华文新魏" panose="02010800040101010101" pitchFamily="2" charset="-122"/>
              </a:rPr>
              <a:t>那日正是黄梅时候，天气烦躁，王冕放牛倦了，在绿草地上坐着。须臾，浓云密布。一阵大雨过了，那黑云边上镶着白云，渐渐散去，透出一派日光来，照耀得满湖通红。湖边上山，青一块，紫一块，绿一块。树枝上都像水洗过一番的，尤其绿得可爱。湖里有十来枝荷花，苞子上清水滴滴，荷叶上水珠滚来滚去。</a:t>
            </a:r>
            <a:endParaRPr lang="zh-CN" altLang="en-US" sz="2800" b="1" dirty="0">
              <a:latin typeface="Tahoma" panose="020B0604030504040204" pitchFamily="34" charset="0"/>
              <a:ea typeface="华文新魏" panose="02010800040101010101" pitchFamily="2" charset="-122"/>
            </a:endParaRPr>
          </a:p>
        </p:txBody>
      </p:sp>
      <p:pic>
        <p:nvPicPr>
          <p:cNvPr id="662535" name="图片 662534" descr="王冕放牛七泖湖畔"/>
          <p:cNvPicPr>
            <a:picLocks noChangeAspect="1"/>
          </p:cNvPicPr>
          <p:nvPr/>
        </p:nvPicPr>
        <p:blipFill>
          <a:blip r:embed="rId1"/>
          <a:stretch>
            <a:fillRect/>
          </a:stretch>
        </p:blipFill>
        <p:spPr>
          <a:xfrm>
            <a:off x="0" y="3644900"/>
            <a:ext cx="9144000" cy="32131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662533"/>
                                        </p:tgtEl>
                                        <p:attrNameLst>
                                          <p:attrName>style.visibility</p:attrName>
                                        </p:attrNameLst>
                                      </p:cBhvr>
                                      <p:to>
                                        <p:strVal val="visible"/>
                                      </p:to>
                                    </p:set>
                                    <p:animEffect transition="in" filter="barn(inHorizontal)">
                                      <p:cBhvr>
                                        <p:cTn id="7" dur="1000"/>
                                        <p:tgtEl>
                                          <p:spTgt spid="662533"/>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662535"/>
                                        </p:tgtEl>
                                        <p:attrNameLst>
                                          <p:attrName>style.visibility</p:attrName>
                                        </p:attrNameLst>
                                      </p:cBhvr>
                                      <p:to>
                                        <p:strVal val="visible"/>
                                      </p:to>
                                    </p:set>
                                    <p:anim calcmode="lin" valueType="num">
                                      <p:cBhvr additive="base">
                                        <p:cTn id="11" dur="1000" fill="hold"/>
                                        <p:tgtEl>
                                          <p:spTgt spid="662535"/>
                                        </p:tgtEl>
                                        <p:attrNameLst>
                                          <p:attrName>ppt_x</p:attrName>
                                        </p:attrNameLst>
                                      </p:cBhvr>
                                      <p:tavLst>
                                        <p:tav tm="0">
                                          <p:val>
                                            <p:strVal val="#ppt_x"/>
                                          </p:val>
                                        </p:tav>
                                        <p:tav tm="100000">
                                          <p:val>
                                            <p:strVal val="#ppt_x"/>
                                          </p:val>
                                        </p:tav>
                                      </p:tavLst>
                                    </p:anim>
                                    <p:anim calcmode="lin" valueType="num">
                                      <p:cBhvr additive="base">
                                        <p:cTn id="12" dur="1000" fill="hold"/>
                                        <p:tgtEl>
                                          <p:spTgt spid="6625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253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53730" name="标题 1353729"/>
          <p:cNvSpPr>
            <a:spLocks noGrp="1" noRot="1"/>
          </p:cNvSpPr>
          <p:nvPr>
            <p:ph type="title"/>
          </p:nvPr>
        </p:nvSpPr>
        <p:spPr>
          <a:xfrm>
            <a:off x="250825" y="549275"/>
            <a:ext cx="8540750" cy="1143000"/>
          </a:xfrm>
          <a:ln/>
        </p:spPr>
        <p:txBody>
          <a:bodyPr anchor="ctr"/>
          <a:p>
            <a:r>
              <a:rPr lang="zh-CN" altLang="en-US" b="1" dirty="0"/>
              <a:t>思考题</a:t>
            </a:r>
            <a:endParaRPr lang="zh-CN" altLang="en-US" b="1" dirty="0"/>
          </a:p>
        </p:txBody>
      </p:sp>
      <p:sp>
        <p:nvSpPr>
          <p:cNvPr id="1353731" name="文本占位符 1353730"/>
          <p:cNvSpPr>
            <a:spLocks noGrp="1" noRot="1"/>
          </p:cNvSpPr>
          <p:nvPr>
            <p:ph type="body" idx="1"/>
          </p:nvPr>
        </p:nvSpPr>
        <p:spPr>
          <a:xfrm>
            <a:off x="304800" y="1981200"/>
            <a:ext cx="8839200" cy="3886200"/>
          </a:xfrm>
          <a:ln/>
        </p:spPr>
        <p:txBody>
          <a:bodyPr/>
          <a:p>
            <a:pPr>
              <a:lnSpc>
                <a:spcPct val="125000"/>
              </a:lnSpc>
            </a:pPr>
            <a:r>
              <a:rPr lang="zh-CN" altLang="en-US" b="1" dirty="0"/>
              <a:t>鲁迅评价</a:t>
            </a:r>
            <a:r>
              <a:rPr lang="en-US" altLang="zh-CN" b="1" dirty="0"/>
              <a:t>《</a:t>
            </a:r>
            <a:r>
              <a:rPr lang="zh-CN" altLang="en-US" b="1" dirty="0"/>
              <a:t>儒林外史</a:t>
            </a:r>
            <a:r>
              <a:rPr lang="en-US" altLang="zh-CN" b="1" dirty="0"/>
              <a:t>》“</a:t>
            </a:r>
            <a:r>
              <a:rPr lang="zh-CN" altLang="en-US" b="1" dirty="0"/>
              <a:t>戚而能谐，婉而多讽”，你如何理解？</a:t>
            </a:r>
            <a:endParaRPr lang="zh-CN" altLang="en-US" b="1" dirty="0"/>
          </a:p>
          <a:p>
            <a:pPr>
              <a:lnSpc>
                <a:spcPct val="125000"/>
              </a:lnSpc>
            </a:pPr>
            <a:r>
              <a:rPr lang="en-US" altLang="zh-CN" b="1" dirty="0"/>
              <a:t>《</a:t>
            </a:r>
            <a:r>
              <a:rPr lang="zh-CN" altLang="en-US" b="1" dirty="0"/>
              <a:t>儒林外史</a:t>
            </a:r>
            <a:r>
              <a:rPr lang="en-US" altLang="zh-CN" b="1" dirty="0"/>
              <a:t>》</a:t>
            </a:r>
            <a:r>
              <a:rPr lang="zh-CN" altLang="en-US" b="1" dirty="0"/>
              <a:t>的结构有什么特点？</a:t>
            </a:r>
            <a:endParaRPr lang="zh-CN" altLang="en-US" b="1" dirty="0"/>
          </a:p>
          <a:p>
            <a:pPr>
              <a:lnSpc>
                <a:spcPct val="125000"/>
              </a:lnSpc>
            </a:pPr>
            <a:r>
              <a:rPr lang="zh-CN" altLang="en-US" b="1" dirty="0"/>
              <a:t>吴敬梓与蒲松龄对待科举制的态度有何不同？</a:t>
            </a:r>
            <a:endParaRPr lang="zh-CN" altLang="en-US" b="1" dirty="0"/>
          </a:p>
          <a:p>
            <a:pPr>
              <a:lnSpc>
                <a:spcPct val="125000"/>
              </a:lnSpc>
            </a:pPr>
            <a:r>
              <a:rPr lang="zh-CN" altLang="en-US" b="1" dirty="0"/>
              <a:t>试析</a:t>
            </a:r>
            <a:r>
              <a:rPr lang="en-US" altLang="zh-CN" b="1" dirty="0"/>
              <a:t>《</a:t>
            </a:r>
            <a:r>
              <a:rPr lang="zh-CN" altLang="en-US" b="1" dirty="0"/>
              <a:t>儒林外史</a:t>
            </a:r>
            <a:r>
              <a:rPr lang="en-US" altLang="zh-CN" b="1" dirty="0"/>
              <a:t>》</a:t>
            </a:r>
            <a:r>
              <a:rPr lang="zh-CN" altLang="en-US" b="1" dirty="0"/>
              <a:t>中的范进形象。</a:t>
            </a:r>
            <a:endParaRPr lang="zh-CN" altLang="en-US"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54754" name="标题 1354753"/>
          <p:cNvSpPr>
            <a:spLocks noGrp="1" noRot="1"/>
          </p:cNvSpPr>
          <p:nvPr>
            <p:ph type="title"/>
          </p:nvPr>
        </p:nvSpPr>
        <p:spPr>
          <a:xfrm>
            <a:off x="0" y="476250"/>
            <a:ext cx="8540750" cy="1143000"/>
          </a:xfrm>
          <a:ln/>
        </p:spPr>
        <p:txBody>
          <a:bodyPr anchor="ctr"/>
          <a:p>
            <a:r>
              <a:rPr lang="zh-CN" altLang="en-US" b="1" dirty="0"/>
              <a:t>参考书目</a:t>
            </a:r>
            <a:endParaRPr lang="zh-CN" altLang="en-US" b="1" dirty="0"/>
          </a:p>
        </p:txBody>
      </p:sp>
      <p:sp>
        <p:nvSpPr>
          <p:cNvPr id="1354755" name="文本占位符 1354754"/>
          <p:cNvSpPr>
            <a:spLocks noGrp="1" noRot="1"/>
          </p:cNvSpPr>
          <p:nvPr>
            <p:ph type="body" idx="1"/>
          </p:nvPr>
        </p:nvSpPr>
        <p:spPr>
          <a:xfrm>
            <a:off x="323850" y="1773238"/>
            <a:ext cx="8540750" cy="4464050"/>
          </a:xfrm>
          <a:ln/>
        </p:spPr>
        <p:txBody>
          <a:bodyPr/>
          <a:p>
            <a:pPr>
              <a:lnSpc>
                <a:spcPct val="120000"/>
              </a:lnSpc>
              <a:buNone/>
            </a:pPr>
            <a:r>
              <a:rPr lang="en-US" altLang="zh-CN" sz="2800" dirty="0"/>
              <a:t>1</a:t>
            </a:r>
            <a:r>
              <a:rPr lang="zh-CN" altLang="en-US" sz="2800" dirty="0"/>
              <a:t>、</a:t>
            </a:r>
            <a:r>
              <a:rPr lang="zh-CN" altLang="en-US" sz="2800" b="1" dirty="0">
                <a:latin typeface="楷体_GB2312" pitchFamily="49" charset="-122"/>
                <a:ea typeface="楷体_GB2312" pitchFamily="49" charset="-122"/>
              </a:rPr>
              <a:t>袁行霈：</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中国文学史</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，高等教育出版社，</a:t>
            </a:r>
            <a:r>
              <a:rPr lang="en-US" altLang="zh-CN" sz="2800" b="1" dirty="0">
                <a:latin typeface="楷体_GB2312" pitchFamily="49" charset="-122"/>
                <a:ea typeface="楷体_GB2312" pitchFamily="49" charset="-122"/>
              </a:rPr>
              <a:t>1999</a:t>
            </a:r>
            <a:r>
              <a:rPr lang="zh-CN" altLang="en-US" sz="2800" b="1" dirty="0">
                <a:latin typeface="楷体_GB2312" pitchFamily="49" charset="-122"/>
                <a:ea typeface="楷体_GB2312" pitchFamily="49" charset="-122"/>
              </a:rPr>
              <a:t>年版。</a:t>
            </a:r>
            <a:endParaRPr lang="zh-CN" altLang="en-US" sz="2800" b="1" dirty="0">
              <a:latin typeface="楷体_GB2312" pitchFamily="49" charset="-122"/>
              <a:ea typeface="楷体_GB2312" pitchFamily="49" charset="-122"/>
            </a:endParaRPr>
          </a:p>
          <a:p>
            <a:pPr>
              <a:lnSpc>
                <a:spcPct val="120000"/>
              </a:lnSpc>
              <a:buNone/>
            </a:pPr>
            <a:r>
              <a:rPr lang="en-US" altLang="zh-CN" sz="2800" b="1" dirty="0">
                <a:latin typeface="楷体_GB2312" pitchFamily="49" charset="-122"/>
                <a:ea typeface="楷体_GB2312" pitchFamily="49" charset="-122"/>
              </a:rPr>
              <a:t>2</a:t>
            </a:r>
            <a:r>
              <a:rPr lang="zh-CN" altLang="en-US" sz="2800" b="1" dirty="0">
                <a:latin typeface="楷体_GB2312" pitchFamily="49" charset="-122"/>
                <a:ea typeface="楷体_GB2312" pitchFamily="49" charset="-122"/>
              </a:rPr>
              <a:t>、丁  夏：</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咫尺千里</a:t>
            </a:r>
            <a:r>
              <a:rPr lang="en-US" altLang="zh-CN" sz="2800" b="1">
                <a:latin typeface="Arial" panose="020B0604020202020204" pitchFamily="34" charset="0"/>
                <a:ea typeface="楷体_GB2312" pitchFamily="49" charset="-122"/>
              </a:rPr>
              <a:t>——</a:t>
            </a:r>
            <a:r>
              <a:rPr lang="zh-CN" altLang="en-US" sz="2800" b="1" dirty="0">
                <a:latin typeface="楷体_GB2312" pitchFamily="49" charset="-122"/>
                <a:ea typeface="楷体_GB2312" pitchFamily="49" charset="-122"/>
              </a:rPr>
              <a:t>明清小说导读</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，清华大学出版社，</a:t>
            </a:r>
            <a:r>
              <a:rPr lang="en-US" altLang="zh-CN" sz="2800" b="1" dirty="0">
                <a:latin typeface="楷体_GB2312" pitchFamily="49" charset="-122"/>
                <a:ea typeface="楷体_GB2312" pitchFamily="49" charset="-122"/>
              </a:rPr>
              <a:t>2000</a:t>
            </a:r>
            <a:r>
              <a:rPr lang="zh-CN" altLang="en-US" sz="2800" b="1" dirty="0">
                <a:latin typeface="楷体_GB2312" pitchFamily="49" charset="-122"/>
                <a:ea typeface="楷体_GB2312" pitchFamily="49" charset="-122"/>
              </a:rPr>
              <a:t>年版。</a:t>
            </a:r>
            <a:endParaRPr lang="zh-CN" altLang="en-US" sz="2800" b="1" dirty="0">
              <a:latin typeface="楷体_GB2312" pitchFamily="49" charset="-122"/>
              <a:ea typeface="楷体_GB2312" pitchFamily="49" charset="-122"/>
            </a:endParaRPr>
          </a:p>
          <a:p>
            <a:pPr>
              <a:lnSpc>
                <a:spcPct val="120000"/>
              </a:lnSpc>
              <a:buNone/>
            </a:pPr>
            <a:r>
              <a:rPr lang="en-US" altLang="zh-CN" sz="2800" b="1" dirty="0">
                <a:latin typeface="楷体_GB2312" pitchFamily="49" charset="-122"/>
                <a:ea typeface="楷体_GB2312" pitchFamily="49" charset="-122"/>
              </a:rPr>
              <a:t>3</a:t>
            </a:r>
            <a:r>
              <a:rPr lang="zh-CN" altLang="en-US" sz="2800" b="1" dirty="0">
                <a:latin typeface="楷体_GB2312" pitchFamily="49" charset="-122"/>
                <a:ea typeface="楷体_GB2312" pitchFamily="49" charset="-122"/>
              </a:rPr>
              <a:t>、郭兴良：</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中国古代文学</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，高等教育出版社，</a:t>
            </a:r>
            <a:r>
              <a:rPr lang="en-US" altLang="zh-CN" sz="2800" b="1" dirty="0">
                <a:latin typeface="楷体_GB2312" pitchFamily="49" charset="-122"/>
                <a:ea typeface="楷体_GB2312" pitchFamily="49" charset="-122"/>
              </a:rPr>
              <a:t>2000</a:t>
            </a:r>
            <a:r>
              <a:rPr lang="zh-CN" altLang="en-US" sz="2800" b="1" dirty="0">
                <a:latin typeface="楷体_GB2312" pitchFamily="49" charset="-122"/>
                <a:ea typeface="楷体_GB2312" pitchFamily="49" charset="-122"/>
              </a:rPr>
              <a:t>年版。</a:t>
            </a:r>
            <a:endParaRPr lang="zh-CN" altLang="en-US" sz="2800" b="1" dirty="0">
              <a:latin typeface="楷体_GB2312" pitchFamily="49" charset="-122"/>
              <a:ea typeface="楷体_GB2312" pitchFamily="49" charset="-122"/>
            </a:endParaRPr>
          </a:p>
          <a:p>
            <a:pPr>
              <a:lnSpc>
                <a:spcPct val="120000"/>
              </a:lnSpc>
              <a:buNone/>
            </a:pPr>
            <a:r>
              <a:rPr lang="en-US" altLang="zh-CN" sz="2800" b="1" dirty="0">
                <a:latin typeface="楷体_GB2312" pitchFamily="49" charset="-122"/>
                <a:ea typeface="楷体_GB2312" pitchFamily="49" charset="-122"/>
              </a:rPr>
              <a:t>4</a:t>
            </a:r>
            <a:r>
              <a:rPr lang="zh-CN" altLang="en-US" sz="2800" b="1" dirty="0">
                <a:latin typeface="楷体_GB2312" pitchFamily="49" charset="-122"/>
                <a:ea typeface="楷体_GB2312" pitchFamily="49" charset="-122"/>
              </a:rPr>
              <a:t>、陈美林：</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儒林外史人物论</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，中华书局，</a:t>
            </a:r>
            <a:r>
              <a:rPr lang="en-US" altLang="zh-CN" sz="2800" b="1" dirty="0">
                <a:latin typeface="楷体_GB2312" pitchFamily="49" charset="-122"/>
                <a:ea typeface="楷体_GB2312" pitchFamily="49" charset="-122"/>
              </a:rPr>
              <a:t>1998</a:t>
            </a:r>
            <a:r>
              <a:rPr lang="zh-CN" altLang="en-US" sz="2800" b="1" dirty="0">
                <a:latin typeface="楷体_GB2312" pitchFamily="49" charset="-122"/>
                <a:ea typeface="楷体_GB2312" pitchFamily="49" charset="-122"/>
              </a:rPr>
              <a:t>年版。</a:t>
            </a:r>
            <a:endParaRPr lang="zh-CN" altLang="en-US" sz="2800" b="1" dirty="0">
              <a:latin typeface="楷体_GB2312" pitchFamily="49" charset="-122"/>
              <a:ea typeface="楷体_GB2312" pitchFamily="49" charset="-122"/>
            </a:endParaRPr>
          </a:p>
          <a:p>
            <a:pPr>
              <a:lnSpc>
                <a:spcPct val="90000"/>
              </a:lnSpc>
            </a:pPr>
            <a:endParaRPr lang="zh-CN" alt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Text Box 2"/>
          <p:cNvSpPr txBox="1"/>
          <p:nvPr/>
        </p:nvSpPr>
        <p:spPr>
          <a:xfrm>
            <a:off x="1143000" y="381000"/>
            <a:ext cx="8964613" cy="2436813"/>
          </a:xfrm>
          <a:prstGeom prst="rect">
            <a:avLst/>
          </a:prstGeom>
          <a:noFill/>
          <a:ln w="9525">
            <a:noFill/>
          </a:ln>
        </p:spPr>
        <p:txBody>
          <a:bodyPr>
            <a:spAutoFit/>
          </a:bodyPr>
          <a:p>
            <a:pPr>
              <a:spcBef>
                <a:spcPct val="50000"/>
              </a:spcBef>
            </a:pPr>
            <a:r>
              <a:rPr lang="en-US" altLang="zh-CN" sz="4400" dirty="0">
                <a:solidFill>
                  <a:schemeClr val="tx2"/>
                </a:solidFill>
                <a:latin typeface="Times New Roman" panose="02020603050405020304" pitchFamily="18" charset="0"/>
                <a:ea typeface="华文新魏" panose="02010800040101010101" pitchFamily="2" charset="-122"/>
              </a:rPr>
              <a:t>     “ </a:t>
            </a:r>
            <a:r>
              <a:rPr lang="zh-CN" altLang="en-US" sz="4400" dirty="0">
                <a:solidFill>
                  <a:schemeClr val="tx2"/>
                </a:solidFill>
                <a:latin typeface="Times New Roman" panose="02020603050405020304" pitchFamily="18" charset="0"/>
                <a:ea typeface="华文新魏" panose="02010800040101010101" pitchFamily="2" charset="-122"/>
              </a:rPr>
              <a:t>明末高邮有袁体庵者，神医          也。有举子举于乡，喜极发疯，</a:t>
            </a:r>
            <a:endParaRPr lang="zh-CN" altLang="en-US" sz="4400" dirty="0">
              <a:solidFill>
                <a:schemeClr val="tx2"/>
              </a:solidFill>
              <a:latin typeface="Times New Roman" panose="02020603050405020304" pitchFamily="18" charset="0"/>
              <a:ea typeface="华文新魏" panose="02010800040101010101" pitchFamily="2" charset="-122"/>
            </a:endParaRPr>
          </a:p>
          <a:p>
            <a:pPr>
              <a:spcBef>
                <a:spcPct val="50000"/>
              </a:spcBef>
            </a:pPr>
            <a:r>
              <a:rPr lang="zh-CN" altLang="en-US" sz="4400" dirty="0">
                <a:solidFill>
                  <a:schemeClr val="tx2"/>
                </a:solidFill>
                <a:latin typeface="Times New Roman" panose="02020603050405020304" pitchFamily="18" charset="0"/>
                <a:ea typeface="华文新魏" panose="02010800040101010101" pitchFamily="2" charset="-122"/>
              </a:rPr>
              <a:t>笑不止。”</a:t>
            </a:r>
            <a:endParaRPr lang="zh-CN" altLang="en-US" sz="4400" dirty="0">
              <a:solidFill>
                <a:schemeClr val="tx2"/>
              </a:solidFill>
              <a:latin typeface="Times New Roman" panose="02020603050405020304" pitchFamily="18" charset="0"/>
              <a:ea typeface="华文新魏" panose="02010800040101010101" pitchFamily="2" charset="-122"/>
            </a:endParaRPr>
          </a:p>
        </p:txBody>
      </p:sp>
      <p:pic>
        <p:nvPicPr>
          <p:cNvPr id="1357827" name="Picture 3" descr="art04"/>
          <p:cNvPicPr>
            <a:picLocks noChangeAspect="1"/>
          </p:cNvPicPr>
          <p:nvPr/>
        </p:nvPicPr>
        <p:blipFill>
          <a:blip r:embed="rId1"/>
          <a:stretch>
            <a:fillRect/>
          </a:stretch>
        </p:blipFill>
        <p:spPr>
          <a:xfrm>
            <a:off x="3886200" y="1744663"/>
            <a:ext cx="5257800" cy="5113337"/>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arn(outVertical)">
                                      <p:cBhvr>
                                        <p:cTn id="7" dur="500"/>
                                        <p:tgtEl>
                                          <p:spTgt spid="13314"/>
                                        </p:tgtEl>
                                      </p:cBhvr>
                                    </p:animEffect>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p:sp>
        <p:nvSpPr>
          <p:cNvPr id="1358850" name="Text Box 2"/>
          <p:cNvSpPr txBox="1"/>
          <p:nvPr/>
        </p:nvSpPr>
        <p:spPr>
          <a:xfrm>
            <a:off x="228600" y="228600"/>
            <a:ext cx="8686800" cy="3990975"/>
          </a:xfrm>
          <a:prstGeom prst="rect">
            <a:avLst/>
          </a:prstGeom>
          <a:solidFill>
            <a:schemeClr val="accent1"/>
          </a:solidFill>
          <a:ln w="9525">
            <a:noFill/>
          </a:ln>
        </p:spPr>
        <p:txBody>
          <a:bodyPr>
            <a:spAutoFit/>
          </a:bodyPr>
          <a:p>
            <a:pPr>
              <a:spcBef>
                <a:spcPct val="50000"/>
              </a:spcBef>
            </a:pPr>
            <a:r>
              <a:rPr lang="en-US" altLang="zh-CN" b="1">
                <a:solidFill>
                  <a:srgbClr val="004644"/>
                </a:solidFill>
                <a:latin typeface="宋体" panose="02010600030101010101" pitchFamily="2" charset="-122"/>
              </a:rPr>
              <a:t>    </a:t>
            </a:r>
            <a:r>
              <a:rPr lang="en-US" altLang="zh-CN" b="1" dirty="0">
                <a:solidFill>
                  <a:schemeClr val="bg2"/>
                </a:solidFill>
                <a:latin typeface="宋体" panose="02010600030101010101" pitchFamily="2" charset="-122"/>
              </a:rPr>
              <a:t>1901</a:t>
            </a:r>
            <a:r>
              <a:rPr lang="zh-CN" altLang="en-US" b="1" dirty="0">
                <a:solidFill>
                  <a:schemeClr val="bg2"/>
                </a:solidFill>
                <a:latin typeface="宋体" panose="02010600030101010101" pitchFamily="2" charset="-122"/>
              </a:rPr>
              <a:t>年，慈禧下令改革科举。考试内容中加中外政治历史。为了迎合此旨意，有一次考官出题时把法国的拿破仑塞进去了，因粗略知道拿破仑与中国的项羽一样是一位以失败而告终的猛将，便出了一道中外比较试题：</a:t>
            </a:r>
            <a:r>
              <a:rPr lang="en-US" altLang="zh-CN" b="1" dirty="0">
                <a:solidFill>
                  <a:schemeClr val="bg2"/>
                </a:solidFill>
                <a:latin typeface="宋体" panose="02010600030101010101" pitchFamily="2" charset="-122"/>
              </a:rPr>
              <a:t>《</a:t>
            </a:r>
            <a:r>
              <a:rPr lang="zh-CN" altLang="en-US" b="1" dirty="0">
                <a:solidFill>
                  <a:schemeClr val="bg2"/>
                </a:solidFill>
                <a:latin typeface="宋体" panose="02010600030101010101" pitchFamily="2" charset="-122"/>
              </a:rPr>
              <a:t>项羽拿破轮论</a:t>
            </a:r>
            <a:r>
              <a:rPr lang="en-US" altLang="zh-CN" b="1" dirty="0">
                <a:solidFill>
                  <a:schemeClr val="bg2"/>
                </a:solidFill>
                <a:latin typeface="宋体" panose="02010600030101010101" pitchFamily="2" charset="-122"/>
              </a:rPr>
              <a:t>》</a:t>
            </a:r>
            <a:r>
              <a:rPr lang="zh-CN" altLang="en-US" b="1" dirty="0">
                <a:solidFill>
                  <a:schemeClr val="bg2"/>
                </a:solidFill>
                <a:latin typeface="宋体" panose="02010600030101010101" pitchFamily="2" charset="-122"/>
              </a:rPr>
              <a:t>。出题的考官赶时髦，可来自全国的八股考生哪里跟得上？于是赶出了笑话。一位考生一开笔就写道：</a:t>
            </a:r>
            <a:endParaRPr lang="zh-CN" altLang="en-US" b="1" dirty="0">
              <a:solidFill>
                <a:schemeClr val="bg2"/>
              </a:solidFill>
              <a:latin typeface="宋体" panose="02010600030101010101" pitchFamily="2" charset="-122"/>
            </a:endParaRPr>
          </a:p>
        </p:txBody>
      </p:sp>
      <p:sp>
        <p:nvSpPr>
          <p:cNvPr id="1358851" name="Text Box 3"/>
          <p:cNvSpPr txBox="1"/>
          <p:nvPr/>
        </p:nvSpPr>
        <p:spPr>
          <a:xfrm>
            <a:off x="685800" y="4191000"/>
            <a:ext cx="7886700" cy="2041525"/>
          </a:xfrm>
          <a:prstGeom prst="rect">
            <a:avLst/>
          </a:prstGeom>
          <a:solidFill>
            <a:srgbClr val="FF9933"/>
          </a:solidFill>
          <a:ln w="9525">
            <a:noFill/>
          </a:ln>
        </p:spPr>
        <p:txBody>
          <a:bodyPr>
            <a:spAutoFit/>
          </a:bodyPr>
          <a:p>
            <a:pPr>
              <a:spcBef>
                <a:spcPct val="50000"/>
              </a:spcBef>
            </a:pPr>
            <a:r>
              <a:rPr lang="en-US" altLang="zh-CN" b="1">
                <a:solidFill>
                  <a:srgbClr val="000099"/>
                </a:solidFill>
                <a:latin typeface="宋体" panose="02010600030101010101" pitchFamily="2" charset="-122"/>
              </a:rPr>
              <a:t>    </a:t>
            </a:r>
            <a:r>
              <a:rPr lang="zh-CN" altLang="en-US" b="1" dirty="0">
                <a:solidFill>
                  <a:schemeClr val="bg2"/>
                </a:solidFill>
                <a:latin typeface="宋体" panose="02010600030101010101" pitchFamily="2" charset="-122"/>
              </a:rPr>
              <a:t>夫项羽，拔山盖世之雄，岂有破轮而不能拿哉？使破轮自修其政，又焉能为项羽所拿者？拿全轮而不胜，而况于拿破轮也哉？</a:t>
            </a:r>
            <a:endParaRPr lang="zh-CN" altLang="en-US" sz="4000" b="1" dirty="0">
              <a:solidFill>
                <a:schemeClr val="bg2"/>
              </a:solidFill>
              <a:effectLst>
                <a:outerShdw blurRad="38100" dist="38100" dir="2700000">
                  <a:srgbClr val="000000"/>
                </a:outerShdw>
              </a:effectLst>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9" fill="hold" grpId="0" nodeType="clickEffect">
                                  <p:stCondLst>
                                    <p:cond delay="0"/>
                                  </p:stCondLst>
                                  <p:childTnLst>
                                    <p:set>
                                      <p:cBhvr>
                                        <p:cTn id="6" dur="1" fill="hold">
                                          <p:stCondLst>
                                            <p:cond delay="0"/>
                                          </p:stCondLst>
                                        </p:cTn>
                                        <p:tgtEl>
                                          <p:spTgt spid="1358850"/>
                                        </p:tgtEl>
                                        <p:attrNameLst>
                                          <p:attrName>style.visibility</p:attrName>
                                        </p:attrNameLst>
                                      </p:cBhvr>
                                      <p:to>
                                        <p:strVal val="visible"/>
                                      </p:to>
                                    </p:set>
                                    <p:animEffect transition="in" filter="strips(upLeft)">
                                      <p:cBhvr>
                                        <p:cTn id="7" dur="500"/>
                                        <p:tgtEl>
                                          <p:spTgt spid="13588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58851"/>
                                        </p:tgtEl>
                                        <p:attrNameLst>
                                          <p:attrName>style.visibility</p:attrName>
                                        </p:attrNameLst>
                                      </p:cBhvr>
                                      <p:to>
                                        <p:strVal val="visible"/>
                                      </p:to>
                                    </p:set>
                                    <p:animEffect transition="in" filter="barn(inVertical)">
                                      <p:cBhvr>
                                        <p:cTn id="12" dur="500"/>
                                        <p:tgtEl>
                                          <p:spTgt spid="135885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1" nodeType="clickEffect">
                                  <p:stCondLst>
                                    <p:cond delay="0"/>
                                  </p:stCondLst>
                                  <p:childTnLst>
                                    <p:set>
                                      <p:cBhvr>
                                        <p:cTn id="16" dur="1" fill="hold">
                                          <p:stCondLst>
                                            <p:cond delay="0"/>
                                          </p:stCondLst>
                                        </p:cTn>
                                        <p:tgtEl>
                                          <p:spTgt spid="1358850"/>
                                        </p:tgtEl>
                                        <p:attrNameLst>
                                          <p:attrName>style.visibility</p:attrName>
                                        </p:attrNameLst>
                                      </p:cBhvr>
                                      <p:to>
                                        <p:strVal val="visible"/>
                                      </p:to>
                                    </p:set>
                                    <p:animEffect transition="in" filter="blinds(horizontal)">
                                      <p:cBhvr>
                                        <p:cTn id="17" dur="500"/>
                                        <p:tgtEl>
                                          <p:spTgt spid="135885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1" nodeType="clickEffect">
                                  <p:stCondLst>
                                    <p:cond delay="0"/>
                                  </p:stCondLst>
                                  <p:childTnLst>
                                    <p:set>
                                      <p:cBhvr>
                                        <p:cTn id="21" dur="1" fill="hold">
                                          <p:stCondLst>
                                            <p:cond delay="0"/>
                                          </p:stCondLst>
                                        </p:cTn>
                                        <p:tgtEl>
                                          <p:spTgt spid="1358851"/>
                                        </p:tgtEl>
                                        <p:attrNameLst>
                                          <p:attrName>style.visibility</p:attrName>
                                        </p:attrNameLst>
                                      </p:cBhvr>
                                      <p:to>
                                        <p:strVal val="visible"/>
                                      </p:to>
                                    </p:set>
                                    <p:animEffect transition="in" filter="circle(in)">
                                      <p:cBhvr>
                                        <p:cTn id="22" dur="2000"/>
                                        <p:tgtEl>
                                          <p:spTgt spid="1358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8850" grpId="0" animBg="1"/>
      <p:bldP spid="1358850" grpId="1" animBg="1"/>
      <p:bldP spid="1358851" grpId="0" animBg="1"/>
      <p:bldP spid="1358851"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59874" name="Picture 2" descr="范进中举1"/>
          <p:cNvPicPr>
            <a:picLocks noChangeAspect="1"/>
          </p:cNvPicPr>
          <p:nvPr/>
        </p:nvPicPr>
        <p:blipFill>
          <a:blip r:embed="rId1"/>
          <a:stretch>
            <a:fillRect/>
          </a:stretch>
        </p:blipFill>
        <p:spPr>
          <a:xfrm>
            <a:off x="0" y="0"/>
            <a:ext cx="9144000" cy="6840538"/>
          </a:xfrm>
          <a:prstGeom prst="rect">
            <a:avLst/>
          </a:prstGeom>
          <a:noFill/>
          <a:ln w="9525">
            <a:noFill/>
          </a:ln>
        </p:spPr>
      </p:pic>
      <p:sp>
        <p:nvSpPr>
          <p:cNvPr id="1359875" name="Text Box 3"/>
          <p:cNvSpPr txBox="1"/>
          <p:nvPr/>
        </p:nvSpPr>
        <p:spPr>
          <a:xfrm>
            <a:off x="6400800" y="1066800"/>
            <a:ext cx="733425" cy="1676400"/>
          </a:xfrm>
          <a:prstGeom prst="rect">
            <a:avLst/>
          </a:prstGeom>
          <a:noFill/>
          <a:ln w="9525">
            <a:noFill/>
          </a:ln>
        </p:spPr>
        <p:txBody>
          <a:bodyPr vert="eaVert">
            <a:spAutoFit/>
          </a:bodyPr>
          <a:p>
            <a:pPr>
              <a:spcBef>
                <a:spcPct val="50000"/>
              </a:spcBef>
            </a:pPr>
            <a:r>
              <a:rPr lang="zh-CN" altLang="en-US" sz="3600" b="1" dirty="0">
                <a:latin typeface="Arial" panose="020B0604020202020204" pitchFamily="34" charset="0"/>
              </a:rPr>
              <a:t>吴敬梓</a:t>
            </a:r>
            <a:endParaRPr lang="zh-CN" altLang="en-US" sz="3600" b="1" dirty="0">
              <a:latin typeface="Arial" panose="020B0604020202020204" pitchFamily="34"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2052" name="文本框 642051"/>
          <p:cNvSpPr txBox="1"/>
          <p:nvPr/>
        </p:nvSpPr>
        <p:spPr>
          <a:xfrm>
            <a:off x="3419475" y="115888"/>
            <a:ext cx="5400675" cy="641350"/>
          </a:xfrm>
          <a:prstGeom prst="rect">
            <a:avLst/>
          </a:prstGeom>
          <a:noFill/>
          <a:ln w="9525">
            <a:noFill/>
          </a:ln>
        </p:spPr>
        <p:txBody>
          <a:bodyPr>
            <a:spAutoFit/>
          </a:bodyPr>
          <a:p>
            <a:pPr>
              <a:spcBef>
                <a:spcPct val="50000"/>
              </a:spcBef>
            </a:pPr>
            <a:r>
              <a:rPr lang="zh-CN" altLang="en-US" sz="3600" b="1" dirty="0">
                <a:latin typeface="Tahoma" panose="020B0604030504040204" pitchFamily="34" charset="0"/>
              </a:rPr>
              <a:t>第一节   儒林小说的产生</a:t>
            </a:r>
            <a:endParaRPr lang="zh-CN" altLang="en-US" sz="3600" b="1" dirty="0">
              <a:latin typeface="Tahoma" panose="020B0604030504040204" pitchFamily="34" charset="0"/>
            </a:endParaRPr>
          </a:p>
        </p:txBody>
      </p:sp>
      <p:sp>
        <p:nvSpPr>
          <p:cNvPr id="642054" name="圆角矩形 642053"/>
          <p:cNvSpPr/>
          <p:nvPr/>
        </p:nvSpPr>
        <p:spPr>
          <a:xfrm>
            <a:off x="900113" y="1125538"/>
            <a:ext cx="2663825" cy="720725"/>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b="1" dirty="0">
                <a:solidFill>
                  <a:schemeClr val="bg1"/>
                </a:solidFill>
                <a:latin typeface="Tahoma" panose="020B0604030504040204" pitchFamily="34" charset="0"/>
              </a:rPr>
              <a:t>一、儒林小说</a:t>
            </a:r>
            <a:r>
              <a:rPr lang="zh-CN" altLang="en-US" sz="2400" dirty="0">
                <a:latin typeface="Tahoma" panose="020B0604030504040204" pitchFamily="34" charset="0"/>
              </a:rPr>
              <a:t> </a:t>
            </a:r>
            <a:endParaRPr lang="zh-CN" altLang="en-US" sz="2400" dirty="0">
              <a:latin typeface="Tahoma" panose="020B0604030504040204" pitchFamily="34" charset="0"/>
            </a:endParaRPr>
          </a:p>
        </p:txBody>
      </p:sp>
      <p:sp>
        <p:nvSpPr>
          <p:cNvPr id="642057" name="文本框 642056"/>
          <p:cNvSpPr txBox="1"/>
          <p:nvPr/>
        </p:nvSpPr>
        <p:spPr>
          <a:xfrm>
            <a:off x="1692275" y="2492375"/>
            <a:ext cx="6048375" cy="3848100"/>
          </a:xfrm>
          <a:prstGeom prst="rect">
            <a:avLst/>
          </a:prstGeom>
          <a:noFill/>
          <a:ln w="9525">
            <a:noFill/>
          </a:ln>
        </p:spPr>
        <p:txBody>
          <a:bodyPr>
            <a:spAutoFit/>
          </a:bodyPr>
          <a:p>
            <a:pPr>
              <a:lnSpc>
                <a:spcPct val="110000"/>
              </a:lnSpc>
              <a:spcBef>
                <a:spcPct val="50000"/>
              </a:spcBef>
            </a:pPr>
            <a:r>
              <a:rPr lang="en-US" altLang="zh-CN" b="1" dirty="0">
                <a:latin typeface="楷体_GB2312" pitchFamily="49" charset="-122"/>
                <a:ea typeface="楷体_GB2312" pitchFamily="49" charset="-122"/>
              </a:rPr>
              <a:t>    </a:t>
            </a:r>
            <a:r>
              <a:rPr lang="zh-CN" altLang="en-US" b="1" dirty="0">
                <a:latin typeface="楷体_GB2312" pitchFamily="49" charset="-122"/>
                <a:ea typeface="楷体_GB2312" pitchFamily="49" charset="-122"/>
              </a:rPr>
              <a:t>指一种表现封建文人生活和精神状态的小说。题材内容重在反映儒林中人坎坷曲折的经历，以及在功名富贵利诱之下迂阔陈腐的思想和委琐卑下的灵魂，进而描写世态，讽刺时弊，以抨击批判封建制度及其上层建筑。 </a:t>
            </a:r>
            <a:endParaRPr lang="zh-CN" altLang="en-US"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42052"/>
                                        </p:tgtEl>
                                        <p:attrNameLst>
                                          <p:attrName>style.visibility</p:attrName>
                                        </p:attrNameLst>
                                      </p:cBhvr>
                                      <p:to>
                                        <p:strVal val="visible"/>
                                      </p:to>
                                    </p:set>
                                    <p:anim calcmode="lin" valueType="num">
                                      <p:cBhvr additive="base">
                                        <p:cTn id="7" dur="500" fill="hold"/>
                                        <p:tgtEl>
                                          <p:spTgt spid="642052"/>
                                        </p:tgtEl>
                                        <p:attrNameLst>
                                          <p:attrName>ppt_x</p:attrName>
                                        </p:attrNameLst>
                                      </p:cBhvr>
                                      <p:tavLst>
                                        <p:tav tm="0">
                                          <p:val>
                                            <p:strVal val="#ppt_x"/>
                                          </p:val>
                                        </p:tav>
                                        <p:tav tm="100000">
                                          <p:val>
                                            <p:strVal val="#ppt_x"/>
                                          </p:val>
                                        </p:tav>
                                      </p:tavLst>
                                    </p:anim>
                                    <p:anim calcmode="lin" valueType="num">
                                      <p:cBhvr additive="base">
                                        <p:cTn id="8" dur="500" fill="hold"/>
                                        <p:tgtEl>
                                          <p:spTgt spid="64205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642054"/>
                                        </p:tgtEl>
                                        <p:attrNameLst>
                                          <p:attrName>style.visibility</p:attrName>
                                        </p:attrNameLst>
                                      </p:cBhvr>
                                      <p:to>
                                        <p:strVal val="visible"/>
                                      </p:to>
                                    </p:set>
                                    <p:animEffect transition="in" filter="slide(fromLeft)">
                                      <p:cBhvr>
                                        <p:cTn id="12" dur="1000"/>
                                        <p:tgtEl>
                                          <p:spTgt spid="642054"/>
                                        </p:tgtEl>
                                      </p:cBhvr>
                                    </p:animEffect>
                                  </p:childTnLst>
                                </p:cTn>
                              </p:par>
                            </p:childTnLst>
                          </p:cTn>
                        </p:par>
                        <p:par>
                          <p:cTn id="13" fill="hold">
                            <p:stCondLst>
                              <p:cond delay="1500"/>
                            </p:stCondLst>
                            <p:childTnLst>
                              <p:par>
                                <p:cTn id="14" presetID="3" presetClass="entr" presetSubtype="10" fill="hold" grpId="0" nodeType="afterEffect">
                                  <p:stCondLst>
                                    <p:cond delay="0"/>
                                  </p:stCondLst>
                                  <p:childTnLst>
                                    <p:set>
                                      <p:cBhvr>
                                        <p:cTn id="15" dur="1" fill="hold">
                                          <p:stCondLst>
                                            <p:cond delay="0"/>
                                          </p:stCondLst>
                                        </p:cTn>
                                        <p:tgtEl>
                                          <p:spTgt spid="642057"/>
                                        </p:tgtEl>
                                        <p:attrNameLst>
                                          <p:attrName>style.visibility</p:attrName>
                                        </p:attrNameLst>
                                      </p:cBhvr>
                                      <p:to>
                                        <p:strVal val="visible"/>
                                      </p:to>
                                    </p:set>
                                    <p:animEffect transition="in" filter="blinds(horizontal)">
                                      <p:cBhvr>
                                        <p:cTn id="16" dur="1000"/>
                                        <p:tgtEl>
                                          <p:spTgt spid="642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2052" grpId="0"/>
      <p:bldP spid="642054" grpId="0" animBg="1"/>
      <p:bldP spid="6420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9700" name="圆角矩形 669699"/>
          <p:cNvSpPr/>
          <p:nvPr/>
        </p:nvSpPr>
        <p:spPr>
          <a:xfrm>
            <a:off x="539750" y="333375"/>
            <a:ext cx="3889375" cy="647700"/>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b="1" dirty="0">
                <a:solidFill>
                  <a:schemeClr val="bg1"/>
                </a:solidFill>
                <a:latin typeface="Tahoma" panose="020B0604030504040204" pitchFamily="34" charset="0"/>
              </a:rPr>
              <a:t>二、儒林小说的发展</a:t>
            </a:r>
            <a:r>
              <a:rPr lang="zh-CN" altLang="en-US" sz="2400" dirty="0">
                <a:latin typeface="Tahoma" panose="020B0604030504040204" pitchFamily="34" charset="0"/>
              </a:rPr>
              <a:t> </a:t>
            </a:r>
            <a:endParaRPr lang="zh-CN" altLang="en-US" sz="2400" dirty="0">
              <a:latin typeface="Tahoma" panose="020B0604030504040204" pitchFamily="34" charset="0"/>
            </a:endParaRPr>
          </a:p>
        </p:txBody>
      </p:sp>
      <p:sp>
        <p:nvSpPr>
          <p:cNvPr id="669702" name="文本框 669701"/>
          <p:cNvSpPr txBox="1"/>
          <p:nvPr/>
        </p:nvSpPr>
        <p:spPr>
          <a:xfrm>
            <a:off x="395288" y="1268413"/>
            <a:ext cx="6769100" cy="4911725"/>
          </a:xfrm>
          <a:prstGeom prst="rect">
            <a:avLst/>
          </a:prstGeom>
          <a:noFill/>
          <a:ln w="9525">
            <a:noFill/>
          </a:ln>
        </p:spPr>
        <p:txBody>
          <a:bodyPr>
            <a:spAutoFit/>
          </a:bodyPr>
          <a:p>
            <a:pPr>
              <a:lnSpc>
                <a:spcPct val="110000"/>
              </a:lnSpc>
              <a:buClr>
                <a:srgbClr val="FF3300"/>
              </a:buClr>
              <a:buFont typeface="Wingdings" panose="05000000000000000000" pitchFamily="2" charset="2"/>
              <a:buChar char="Ø"/>
            </a:pPr>
            <a:r>
              <a:rPr lang="en-US" altLang="zh-CN" sz="2400" dirty="0">
                <a:latin typeface="Tahoma" panose="020B0604030504040204" pitchFamily="34" charset="0"/>
              </a:rPr>
              <a:t> </a:t>
            </a:r>
            <a:r>
              <a:rPr lang="zh-CN" altLang="en-US" sz="2400" b="1" dirty="0">
                <a:latin typeface="楷体_GB2312" pitchFamily="49" charset="-122"/>
                <a:ea typeface="楷体_GB2312" pitchFamily="49" charset="-122"/>
              </a:rPr>
              <a:t>在明末清初已露端倪。章回小说如</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醒世姻缘传</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等世情小说中，已有不少片段直接反映儒林状况；</a:t>
            </a:r>
            <a:endParaRPr lang="zh-CN" altLang="en-US" sz="2400" b="1" dirty="0">
              <a:latin typeface="楷体_GB2312" pitchFamily="49" charset="-122"/>
              <a:ea typeface="楷体_GB2312" pitchFamily="49" charset="-122"/>
            </a:endParaRPr>
          </a:p>
          <a:p>
            <a:pPr>
              <a:lnSpc>
                <a:spcPct val="110000"/>
              </a:lnSpc>
              <a:buClr>
                <a:srgbClr val="FF3300"/>
              </a:buClr>
              <a:buFont typeface="Wingdings" panose="05000000000000000000" pitchFamily="2" charset="2"/>
              <a:buChar char="Ø"/>
            </a:pPr>
            <a:r>
              <a:rPr lang="zh-CN" altLang="en-US" sz="2400" b="1" dirty="0">
                <a:latin typeface="楷体_GB2312" pitchFamily="49" charset="-122"/>
                <a:ea typeface="楷体_GB2312" pitchFamily="49" charset="-122"/>
              </a:rPr>
              <a:t>文言短篇如蒲松龄的</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聊斋志异</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中许多篇目专写儒生，对科举制度也有所抨击 ；</a:t>
            </a:r>
            <a:endParaRPr lang="zh-CN" altLang="en-US" sz="2400" b="1" dirty="0">
              <a:latin typeface="楷体_GB2312" pitchFamily="49" charset="-122"/>
              <a:ea typeface="楷体_GB2312" pitchFamily="49" charset="-122"/>
            </a:endParaRPr>
          </a:p>
          <a:p>
            <a:pPr>
              <a:lnSpc>
                <a:spcPct val="110000"/>
              </a:lnSpc>
              <a:buClr>
                <a:srgbClr val="FF3300"/>
              </a:buClr>
              <a:buFont typeface="Wingdings" panose="05000000000000000000" pitchFamily="2" charset="2"/>
              <a:buChar char="Ø"/>
            </a:pPr>
            <a:r>
              <a:rPr lang="zh-CN" altLang="en-US" sz="2400" b="1" dirty="0">
                <a:latin typeface="楷体_GB2312" pitchFamily="49" charset="-122"/>
                <a:ea typeface="楷体_GB2312" pitchFamily="49" charset="-122"/>
              </a:rPr>
              <a:t> 话本小说反映儒林生活者也较多，如“三言”中的</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老门生三世报恩</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等。特别是华阳散人的</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鸳鸯针</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，全书四卷十六回，其中三卷十二回皆反映儒林生活，论者或称其为“短篇儒林小说”。</a:t>
            </a:r>
            <a:endParaRPr lang="zh-CN" altLang="en-US" sz="2400" b="1" dirty="0">
              <a:latin typeface="楷体_GB2312" pitchFamily="49" charset="-122"/>
              <a:ea typeface="楷体_GB2312" pitchFamily="49" charset="-122"/>
            </a:endParaRPr>
          </a:p>
          <a:p>
            <a:pPr>
              <a:lnSpc>
                <a:spcPct val="110000"/>
              </a:lnSpc>
              <a:buClr>
                <a:srgbClr val="FF3300"/>
              </a:buClr>
              <a:buFont typeface="Wingdings" panose="05000000000000000000" pitchFamily="2" charset="2"/>
              <a:buChar char="Ø"/>
            </a:pPr>
            <a:r>
              <a:rPr lang="zh-CN" altLang="en-US" sz="2400" b="1" dirty="0">
                <a:latin typeface="楷体_GB2312" pitchFamily="49" charset="-122"/>
                <a:ea typeface="楷体_GB2312" pitchFamily="49" charset="-122"/>
              </a:rPr>
              <a:t> 到清中叶，这些涓涓细流汇成奔腾澎湃的大河，产生了全面反映知识分子生活与命运的讽刺巨著</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儒林外史</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a:t>
            </a:r>
            <a:endParaRPr lang="zh-CN" altLang="en-US" sz="2400" b="1" dirty="0">
              <a:latin typeface="楷体_GB2312" pitchFamily="49" charset="-122"/>
              <a:ea typeface="楷体_GB2312" pitchFamily="49" charset="-122"/>
            </a:endParaRPr>
          </a:p>
        </p:txBody>
      </p:sp>
      <p:pic>
        <p:nvPicPr>
          <p:cNvPr id="669705" name="图片 669704" descr="警世姻缘转"/>
          <p:cNvPicPr>
            <a:picLocks noChangeAspect="1"/>
          </p:cNvPicPr>
          <p:nvPr/>
        </p:nvPicPr>
        <p:blipFill>
          <a:blip r:embed="rId1"/>
          <a:stretch>
            <a:fillRect/>
          </a:stretch>
        </p:blipFill>
        <p:spPr>
          <a:xfrm>
            <a:off x="7032625" y="333375"/>
            <a:ext cx="2111375" cy="2879725"/>
          </a:xfrm>
          <a:prstGeom prst="rect">
            <a:avLst/>
          </a:prstGeom>
          <a:noFill/>
          <a:ln w="9525">
            <a:noFill/>
          </a:ln>
        </p:spPr>
      </p:pic>
      <p:pic>
        <p:nvPicPr>
          <p:cNvPr id="669706" name="图片 669705" descr="鸳鸯针"/>
          <p:cNvPicPr>
            <a:picLocks noChangeAspect="1"/>
          </p:cNvPicPr>
          <p:nvPr/>
        </p:nvPicPr>
        <p:blipFill>
          <a:blip r:embed="rId2"/>
          <a:stretch>
            <a:fillRect/>
          </a:stretch>
        </p:blipFill>
        <p:spPr>
          <a:xfrm>
            <a:off x="7019925" y="3284538"/>
            <a:ext cx="2124075" cy="2879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69700"/>
                                        </p:tgtEl>
                                        <p:attrNameLst>
                                          <p:attrName>style.visibility</p:attrName>
                                        </p:attrNameLst>
                                      </p:cBhvr>
                                      <p:to>
                                        <p:strVal val="visible"/>
                                      </p:to>
                                    </p:set>
                                    <p:anim calcmode="lin" valueType="num">
                                      <p:cBhvr additive="base">
                                        <p:cTn id="7" dur="500" fill="hold"/>
                                        <p:tgtEl>
                                          <p:spTgt spid="669700"/>
                                        </p:tgtEl>
                                        <p:attrNameLst>
                                          <p:attrName>ppt_x</p:attrName>
                                        </p:attrNameLst>
                                      </p:cBhvr>
                                      <p:tavLst>
                                        <p:tav tm="0">
                                          <p:val>
                                            <p:strVal val="#ppt_x"/>
                                          </p:val>
                                        </p:tav>
                                        <p:tav tm="100000">
                                          <p:val>
                                            <p:strVal val="#ppt_x"/>
                                          </p:val>
                                        </p:tav>
                                      </p:tavLst>
                                    </p:anim>
                                    <p:anim calcmode="lin" valueType="num">
                                      <p:cBhvr additive="base">
                                        <p:cTn id="8" dur="500" fill="hold"/>
                                        <p:tgtEl>
                                          <p:spTgt spid="6697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69702"/>
                                        </p:tgtEl>
                                        <p:attrNameLst>
                                          <p:attrName>style.visibility</p:attrName>
                                        </p:attrNameLst>
                                      </p:cBhvr>
                                      <p:to>
                                        <p:strVal val="visible"/>
                                      </p:to>
                                    </p:set>
                                    <p:anim calcmode="lin" valueType="num">
                                      <p:cBhvr additive="base">
                                        <p:cTn id="13" dur="500" fill="hold"/>
                                        <p:tgtEl>
                                          <p:spTgt spid="669702"/>
                                        </p:tgtEl>
                                        <p:attrNameLst>
                                          <p:attrName>ppt_x</p:attrName>
                                        </p:attrNameLst>
                                      </p:cBhvr>
                                      <p:tavLst>
                                        <p:tav tm="0">
                                          <p:val>
                                            <p:strVal val="#ppt_x"/>
                                          </p:val>
                                        </p:tav>
                                        <p:tav tm="100000">
                                          <p:val>
                                            <p:strVal val="#ppt_x"/>
                                          </p:val>
                                        </p:tav>
                                      </p:tavLst>
                                    </p:anim>
                                    <p:anim calcmode="lin" valueType="num">
                                      <p:cBhvr additive="base">
                                        <p:cTn id="14" dur="500" fill="hold"/>
                                        <p:tgtEl>
                                          <p:spTgt spid="66970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669705"/>
                                        </p:tgtEl>
                                        <p:attrNameLst>
                                          <p:attrName>style.visibility</p:attrName>
                                        </p:attrNameLst>
                                      </p:cBhvr>
                                      <p:to>
                                        <p:strVal val="visible"/>
                                      </p:to>
                                    </p:set>
                                    <p:animEffect transition="in" filter="box(in)">
                                      <p:cBhvr>
                                        <p:cTn id="19" dur="500"/>
                                        <p:tgtEl>
                                          <p:spTgt spid="669705"/>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669706"/>
                                        </p:tgtEl>
                                        <p:attrNameLst>
                                          <p:attrName>style.visibility</p:attrName>
                                        </p:attrNameLst>
                                      </p:cBhvr>
                                      <p:to>
                                        <p:strVal val="visible"/>
                                      </p:to>
                                    </p:set>
                                    <p:animEffect transition="in" filter="box(in)">
                                      <p:cBhvr>
                                        <p:cTn id="24" dur="500"/>
                                        <p:tgtEl>
                                          <p:spTgt spid="669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9700" grpId="0" animBg="1"/>
      <p:bldP spid="66970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3077" name="圆角矩形 643076"/>
          <p:cNvSpPr/>
          <p:nvPr/>
        </p:nvSpPr>
        <p:spPr>
          <a:xfrm>
            <a:off x="250825" y="115888"/>
            <a:ext cx="5616575" cy="863600"/>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sz="3600" b="1" dirty="0">
                <a:solidFill>
                  <a:schemeClr val="bg1"/>
                </a:solidFill>
                <a:latin typeface="Tahoma" panose="020B0604030504040204" pitchFamily="34" charset="0"/>
              </a:rPr>
              <a:t>三、儒林小说的产生原因</a:t>
            </a:r>
            <a:r>
              <a:rPr lang="zh-CN" altLang="en-US" sz="2400" dirty="0">
                <a:solidFill>
                  <a:schemeClr val="bg1"/>
                </a:solidFill>
                <a:latin typeface="Tahoma" panose="020B0604030504040204" pitchFamily="34" charset="0"/>
              </a:rPr>
              <a:t> </a:t>
            </a:r>
            <a:endParaRPr lang="zh-CN" altLang="en-US" sz="2400" dirty="0">
              <a:solidFill>
                <a:schemeClr val="bg1"/>
              </a:solidFill>
              <a:latin typeface="Tahoma" panose="020B0604030504040204" pitchFamily="34" charset="0"/>
            </a:endParaRPr>
          </a:p>
        </p:txBody>
      </p:sp>
      <p:sp>
        <p:nvSpPr>
          <p:cNvPr id="643078" name="文本框 643077"/>
          <p:cNvSpPr txBox="1"/>
          <p:nvPr/>
        </p:nvSpPr>
        <p:spPr>
          <a:xfrm>
            <a:off x="4356100" y="1196975"/>
            <a:ext cx="3889375" cy="579438"/>
          </a:xfrm>
          <a:prstGeom prst="rect">
            <a:avLst/>
          </a:prstGeom>
          <a:noFill/>
          <a:ln w="9525">
            <a:noFill/>
          </a:ln>
        </p:spPr>
        <p:txBody>
          <a:bodyPr>
            <a:spAutoFit/>
          </a:bodyPr>
          <a:p>
            <a:pPr>
              <a:spcBef>
                <a:spcPct val="50000"/>
              </a:spcBef>
            </a:pPr>
            <a:r>
              <a:rPr lang="zh-CN" altLang="en-US" b="1" dirty="0">
                <a:solidFill>
                  <a:schemeClr val="bg1"/>
                </a:solidFill>
                <a:latin typeface="Tahoma" panose="020B0604030504040204" pitchFamily="34" charset="0"/>
              </a:rPr>
              <a:t>科举制度的没落</a:t>
            </a:r>
            <a:r>
              <a:rPr lang="zh-CN" altLang="en-US" sz="2400" dirty="0">
                <a:solidFill>
                  <a:schemeClr val="bg1"/>
                </a:solidFill>
                <a:latin typeface="Tahoma" panose="020B0604030504040204" pitchFamily="34" charset="0"/>
              </a:rPr>
              <a:t> </a:t>
            </a:r>
            <a:endParaRPr lang="zh-CN" altLang="en-US" sz="2400" dirty="0">
              <a:solidFill>
                <a:schemeClr val="bg1"/>
              </a:solidFill>
              <a:latin typeface="Tahoma" panose="020B0604030504040204" pitchFamily="34" charset="0"/>
            </a:endParaRPr>
          </a:p>
        </p:txBody>
      </p:sp>
      <p:sp>
        <p:nvSpPr>
          <p:cNvPr id="643079" name="文本框 643078"/>
          <p:cNvSpPr txBox="1"/>
          <p:nvPr/>
        </p:nvSpPr>
        <p:spPr>
          <a:xfrm>
            <a:off x="4284663" y="2060575"/>
            <a:ext cx="4103687" cy="579438"/>
          </a:xfrm>
          <a:prstGeom prst="rect">
            <a:avLst/>
          </a:prstGeom>
          <a:noFill/>
          <a:ln w="9525">
            <a:noFill/>
          </a:ln>
        </p:spPr>
        <p:txBody>
          <a:bodyPr>
            <a:spAutoFit/>
          </a:bodyPr>
          <a:p>
            <a:pPr>
              <a:spcBef>
                <a:spcPct val="50000"/>
              </a:spcBef>
            </a:pPr>
            <a:r>
              <a:rPr lang="zh-CN" altLang="en-US" b="1" dirty="0">
                <a:solidFill>
                  <a:schemeClr val="bg1"/>
                </a:solidFill>
                <a:latin typeface="Tahoma" panose="020B0604030504040204" pitchFamily="34" charset="0"/>
              </a:rPr>
              <a:t>程朱理学及八股制艺 </a:t>
            </a:r>
            <a:endParaRPr lang="zh-CN" altLang="en-US" b="1" dirty="0">
              <a:solidFill>
                <a:schemeClr val="bg1"/>
              </a:solidFill>
              <a:latin typeface="Tahoma" panose="020B0604030504040204" pitchFamily="34" charset="0"/>
            </a:endParaRPr>
          </a:p>
        </p:txBody>
      </p:sp>
      <p:sp>
        <p:nvSpPr>
          <p:cNvPr id="643080" name="文本框 643079"/>
          <p:cNvSpPr txBox="1"/>
          <p:nvPr/>
        </p:nvSpPr>
        <p:spPr>
          <a:xfrm>
            <a:off x="4284663" y="2997200"/>
            <a:ext cx="4751387" cy="2287588"/>
          </a:xfrm>
          <a:prstGeom prst="rect">
            <a:avLst/>
          </a:prstGeom>
          <a:solidFill>
            <a:srgbClr val="808000">
              <a:alpha val="66000"/>
            </a:srgbClr>
          </a:solidFill>
          <a:ln w="12700" cap="flat" cmpd="sng">
            <a:solidFill>
              <a:srgbClr val="FF6600"/>
            </a:solidFill>
            <a:prstDash val="solid"/>
            <a:miter/>
            <a:headEnd type="none" w="med" len="med"/>
            <a:tailEnd type="none" w="med" len="med"/>
          </a:ln>
        </p:spPr>
        <p:txBody>
          <a:bodyPr>
            <a:spAutoFit/>
          </a:bodyPr>
          <a:p>
            <a:pPr>
              <a:lnSpc>
                <a:spcPct val="110000"/>
              </a:lnSpc>
              <a:spcBef>
                <a:spcPct val="50000"/>
              </a:spcBef>
            </a:pPr>
            <a:r>
              <a:rPr lang="en-US" altLang="zh-CN" sz="2600" b="1" dirty="0">
                <a:solidFill>
                  <a:schemeClr val="bg1"/>
                </a:solidFill>
                <a:latin typeface="Tahoma" panose="020B0604030504040204" pitchFamily="34" charset="0"/>
              </a:rPr>
              <a:t>    </a:t>
            </a:r>
            <a:r>
              <a:rPr lang="zh-CN" altLang="en-US" sz="2600" b="1" dirty="0">
                <a:solidFill>
                  <a:schemeClr val="bg1"/>
                </a:solidFill>
                <a:latin typeface="楷体_GB2312" pitchFamily="49" charset="-122"/>
                <a:ea typeface="楷体_GB2312" pitchFamily="49" charset="-122"/>
              </a:rPr>
              <a:t>明末王学左派主张“百姓日用即道”，  清初顾炎武在</a:t>
            </a:r>
            <a:r>
              <a:rPr lang="en-US" altLang="zh-CN" sz="2600" b="1" dirty="0">
                <a:solidFill>
                  <a:schemeClr val="bg1"/>
                </a:solidFill>
                <a:latin typeface="楷体_GB2312" pitchFamily="49" charset="-122"/>
                <a:ea typeface="楷体_GB2312" pitchFamily="49" charset="-122"/>
              </a:rPr>
              <a:t>《</a:t>
            </a:r>
            <a:r>
              <a:rPr lang="zh-CN" altLang="en-US" sz="2600" b="1" dirty="0">
                <a:solidFill>
                  <a:schemeClr val="bg1"/>
                </a:solidFill>
                <a:latin typeface="楷体_GB2312" pitchFamily="49" charset="-122"/>
                <a:ea typeface="楷体_GB2312" pitchFamily="49" charset="-122"/>
              </a:rPr>
              <a:t>日知录</a:t>
            </a:r>
            <a:r>
              <a:rPr lang="en-US" altLang="zh-CN" sz="2600" b="1" dirty="0">
                <a:solidFill>
                  <a:schemeClr val="bg1"/>
                </a:solidFill>
                <a:latin typeface="楷体_GB2312" pitchFamily="49" charset="-122"/>
                <a:ea typeface="楷体_GB2312" pitchFamily="49" charset="-122"/>
              </a:rPr>
              <a:t>》</a:t>
            </a:r>
            <a:r>
              <a:rPr lang="zh-CN" altLang="en-US" sz="2600" b="1" dirty="0">
                <a:solidFill>
                  <a:schemeClr val="bg1"/>
                </a:solidFill>
                <a:latin typeface="楷体_GB2312" pitchFamily="49" charset="-122"/>
                <a:ea typeface="楷体_GB2312" pitchFamily="49" charset="-122"/>
              </a:rPr>
              <a:t>中屡次痛骂八股文，指出“八股之害，等于焚书，而败坏人才，有甚于咸阳之郊”。</a:t>
            </a:r>
            <a:endParaRPr lang="zh-CN" altLang="en-US" sz="2600" b="1" dirty="0">
              <a:solidFill>
                <a:schemeClr val="bg1"/>
              </a:solidFill>
              <a:latin typeface="楷体_GB2312" pitchFamily="49" charset="-122"/>
              <a:ea typeface="楷体_GB2312" pitchFamily="49" charset="-122"/>
            </a:endParaRPr>
          </a:p>
        </p:txBody>
      </p:sp>
      <p:sp>
        <p:nvSpPr>
          <p:cNvPr id="643081" name="线形标注 1 643080"/>
          <p:cNvSpPr/>
          <p:nvPr/>
        </p:nvSpPr>
        <p:spPr>
          <a:xfrm>
            <a:off x="1547813" y="5661025"/>
            <a:ext cx="6848475" cy="914400"/>
          </a:xfrm>
          <a:prstGeom prst="borderCallout1">
            <a:avLst>
              <a:gd name="adj1" fmla="val -8333"/>
              <a:gd name="adj2" fmla="val 98329"/>
              <a:gd name="adj3" fmla="val -8333"/>
              <a:gd name="adj4" fmla="val -12495"/>
            </a:avLst>
          </a:prstGeom>
          <a:solidFill>
            <a:schemeClr val="accent1"/>
          </a:solidFill>
          <a:ln w="9525" cap="flat" cmpd="sng">
            <a:solidFill>
              <a:schemeClr val="tx1"/>
            </a:solidFill>
            <a:prstDash val="solid"/>
            <a:miter/>
            <a:headEnd type="none" w="med" len="med"/>
            <a:tailEnd type="none" w="med" len="med"/>
          </a:ln>
        </p:spPr>
        <p:txBody>
          <a:bodyPr/>
          <a:p>
            <a:r>
              <a:rPr lang="en-US" altLang="zh-CN" sz="2800" b="1" dirty="0">
                <a:solidFill>
                  <a:schemeClr val="bg1"/>
                </a:solidFill>
                <a:latin typeface="Tahoma" panose="020B0604030504040204" pitchFamily="34" charset="0"/>
              </a:rPr>
              <a:t>     </a:t>
            </a:r>
            <a:r>
              <a:rPr lang="zh-CN" altLang="en-US" sz="2800" b="1" dirty="0">
                <a:solidFill>
                  <a:schemeClr val="bg1"/>
                </a:solidFill>
                <a:latin typeface="Tahoma" panose="020B0604030504040204" pitchFamily="34" charset="0"/>
              </a:rPr>
              <a:t>儒林小说正是这些因素，尤其是进步思想具体化、形象化的产物。</a:t>
            </a:r>
            <a:r>
              <a:rPr lang="zh-CN" altLang="en-US" sz="2400" dirty="0">
                <a:solidFill>
                  <a:schemeClr val="bg1"/>
                </a:solidFill>
                <a:latin typeface="Tahoma" panose="020B0604030504040204" pitchFamily="34" charset="0"/>
              </a:rPr>
              <a:t> </a:t>
            </a:r>
            <a:endParaRPr lang="zh-CN" altLang="en-US" sz="2400" dirty="0">
              <a:solidFill>
                <a:schemeClr val="bg1"/>
              </a:solidFill>
              <a:latin typeface="Tahoma" panose="020B0604030504040204" pitchFamily="34" charset="0"/>
            </a:endParaRPr>
          </a:p>
        </p:txBody>
      </p:sp>
      <p:grpSp>
        <p:nvGrpSpPr>
          <p:cNvPr id="643087" name="组合 643086"/>
          <p:cNvGrpSpPr/>
          <p:nvPr/>
        </p:nvGrpSpPr>
        <p:grpSpPr>
          <a:xfrm>
            <a:off x="827088" y="1125538"/>
            <a:ext cx="3600450" cy="792162"/>
            <a:chOff x="521" y="1026"/>
            <a:chExt cx="2268" cy="499"/>
          </a:xfrm>
        </p:grpSpPr>
        <p:sp>
          <p:nvSpPr>
            <p:cNvPr id="643084" name="直接连接符 643083"/>
            <p:cNvSpPr/>
            <p:nvPr/>
          </p:nvSpPr>
          <p:spPr>
            <a:xfrm>
              <a:off x="1927" y="1298"/>
              <a:ext cx="862" cy="0"/>
            </a:xfrm>
            <a:prstGeom prst="line">
              <a:avLst/>
            </a:prstGeom>
            <a:ln w="9525" cap="flat" cmpd="sng">
              <a:solidFill>
                <a:schemeClr val="tx1"/>
              </a:solidFill>
              <a:prstDash val="solid"/>
              <a:headEnd type="none" w="med" len="med"/>
              <a:tailEnd type="triangle" w="med" len="med"/>
            </a:ln>
          </p:spPr>
        </p:sp>
        <p:sp>
          <p:nvSpPr>
            <p:cNvPr id="643082" name="椭圆 643081"/>
            <p:cNvSpPr/>
            <p:nvPr/>
          </p:nvSpPr>
          <p:spPr>
            <a:xfrm>
              <a:off x="521" y="1026"/>
              <a:ext cx="1451" cy="499"/>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b="1" dirty="0">
                  <a:solidFill>
                    <a:schemeClr val="bg1"/>
                  </a:solidFill>
                  <a:latin typeface="Tahoma" panose="020B0604030504040204" pitchFamily="34" charset="0"/>
                </a:rPr>
                <a:t>社会原因</a:t>
              </a:r>
              <a:endParaRPr lang="zh-CN" altLang="en-US" dirty="0">
                <a:solidFill>
                  <a:schemeClr val="bg1"/>
                </a:solidFill>
                <a:latin typeface="Tahoma" panose="020B0604030504040204" pitchFamily="34" charset="0"/>
              </a:endParaRPr>
            </a:p>
          </p:txBody>
        </p:sp>
      </p:grpSp>
      <p:grpSp>
        <p:nvGrpSpPr>
          <p:cNvPr id="643086" name="组合 643085"/>
          <p:cNvGrpSpPr/>
          <p:nvPr/>
        </p:nvGrpSpPr>
        <p:grpSpPr>
          <a:xfrm>
            <a:off x="827088" y="2133600"/>
            <a:ext cx="3600450" cy="792163"/>
            <a:chOff x="521" y="1706"/>
            <a:chExt cx="2268" cy="499"/>
          </a:xfrm>
        </p:grpSpPr>
        <p:sp>
          <p:nvSpPr>
            <p:cNvPr id="643085" name="直接连接符 643084"/>
            <p:cNvSpPr/>
            <p:nvPr/>
          </p:nvSpPr>
          <p:spPr>
            <a:xfrm>
              <a:off x="1927" y="1979"/>
              <a:ext cx="862" cy="0"/>
            </a:xfrm>
            <a:prstGeom prst="line">
              <a:avLst/>
            </a:prstGeom>
            <a:ln w="9525" cap="flat" cmpd="sng">
              <a:solidFill>
                <a:schemeClr val="tx1"/>
              </a:solidFill>
              <a:prstDash val="solid"/>
              <a:headEnd type="none" w="med" len="med"/>
              <a:tailEnd type="triangle" w="med" len="med"/>
            </a:ln>
          </p:spPr>
        </p:sp>
        <p:sp>
          <p:nvSpPr>
            <p:cNvPr id="643083" name="椭圆 643082"/>
            <p:cNvSpPr/>
            <p:nvPr/>
          </p:nvSpPr>
          <p:spPr>
            <a:xfrm>
              <a:off x="521" y="1706"/>
              <a:ext cx="1451" cy="499"/>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b="1" dirty="0">
                  <a:solidFill>
                    <a:schemeClr val="bg1"/>
                  </a:solidFill>
                  <a:latin typeface="Tahoma" panose="020B0604030504040204" pitchFamily="34" charset="0"/>
                </a:rPr>
                <a:t>思想原因</a:t>
              </a:r>
              <a:endParaRPr lang="zh-CN" altLang="en-US" b="1" dirty="0">
                <a:solidFill>
                  <a:schemeClr val="bg1"/>
                </a:solidFill>
                <a:latin typeface="Tahoma" panose="020B0604030504040204" pitchFamily="34" charset="0"/>
              </a:endParaRPr>
            </a:p>
          </p:txBody>
        </p:sp>
      </p:grpSp>
      <p:sp>
        <p:nvSpPr>
          <p:cNvPr id="643094" name="椭圆 643093"/>
          <p:cNvSpPr/>
          <p:nvPr/>
        </p:nvSpPr>
        <p:spPr>
          <a:xfrm>
            <a:off x="684213" y="3141663"/>
            <a:ext cx="2592387" cy="91440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b="1" dirty="0">
                <a:solidFill>
                  <a:schemeClr val="bg1"/>
                </a:solidFill>
                <a:latin typeface="Tahoma" panose="020B0604030504040204" pitchFamily="34" charset="0"/>
              </a:rPr>
              <a:t>作者原因</a:t>
            </a:r>
            <a:endParaRPr lang="zh-CN" altLang="en-US" b="1" dirty="0">
              <a:solidFill>
                <a:schemeClr val="bg1"/>
              </a:solidFill>
              <a:latin typeface="Tahoma" panose="020B0604030504040204" pitchFamily="34" charset="0"/>
            </a:endParaRPr>
          </a:p>
        </p:txBody>
      </p:sp>
      <p:sp>
        <p:nvSpPr>
          <p:cNvPr id="643098" name="椭圆 643097"/>
          <p:cNvSpPr/>
          <p:nvPr/>
        </p:nvSpPr>
        <p:spPr>
          <a:xfrm>
            <a:off x="755650" y="4292600"/>
            <a:ext cx="2592388" cy="91440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b="1" dirty="0">
                <a:solidFill>
                  <a:schemeClr val="bg1"/>
                </a:solidFill>
                <a:latin typeface="Tahoma" panose="020B0604030504040204" pitchFamily="34" charset="0"/>
              </a:rPr>
              <a:t>文学原因</a:t>
            </a:r>
            <a:endParaRPr lang="zh-CN" altLang="en-US" b="1" dirty="0">
              <a:solidFill>
                <a:schemeClr val="bg1"/>
              </a:solidFill>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643077"/>
                                        </p:tgtEl>
                                        <p:attrNameLst>
                                          <p:attrName>style.visibility</p:attrName>
                                        </p:attrNameLst>
                                      </p:cBhvr>
                                      <p:to>
                                        <p:strVal val="visible"/>
                                      </p:to>
                                    </p:set>
                                    <p:anim calcmode="lin" valueType="num">
                                      <p:cBhvr additive="base">
                                        <p:cTn id="7" dur="1000" fill="hold"/>
                                        <p:tgtEl>
                                          <p:spTgt spid="643077"/>
                                        </p:tgtEl>
                                        <p:attrNameLst>
                                          <p:attrName>ppt_x</p:attrName>
                                        </p:attrNameLst>
                                      </p:cBhvr>
                                      <p:tavLst>
                                        <p:tav tm="0">
                                          <p:val>
                                            <p:strVal val="1+#ppt_w/2"/>
                                          </p:val>
                                        </p:tav>
                                        <p:tav tm="100000">
                                          <p:val>
                                            <p:strVal val="#ppt_x"/>
                                          </p:val>
                                        </p:tav>
                                      </p:tavLst>
                                    </p:anim>
                                    <p:anim calcmode="lin" valueType="num">
                                      <p:cBhvr additive="base">
                                        <p:cTn id="8" dur="1000" fill="hold"/>
                                        <p:tgtEl>
                                          <p:spTgt spid="64307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643087"/>
                                        </p:tgtEl>
                                        <p:attrNameLst>
                                          <p:attrName>style.visibility</p:attrName>
                                        </p:attrNameLst>
                                      </p:cBhvr>
                                      <p:to>
                                        <p:strVal val="visible"/>
                                      </p:to>
                                    </p:set>
                                    <p:animEffect transition="in" filter="blinds(horizontal)">
                                      <p:cBhvr>
                                        <p:cTn id="13" dur="500"/>
                                        <p:tgtEl>
                                          <p:spTgt spid="643087"/>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43078"/>
                                        </p:tgtEl>
                                        <p:attrNameLst>
                                          <p:attrName>style.visibility</p:attrName>
                                        </p:attrNameLst>
                                      </p:cBhvr>
                                      <p:to>
                                        <p:strVal val="visible"/>
                                      </p:to>
                                    </p:set>
                                    <p:animEffect transition="in" filter="blinds(horizontal)">
                                      <p:cBhvr>
                                        <p:cTn id="18" dur="500"/>
                                        <p:tgtEl>
                                          <p:spTgt spid="643078"/>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643086"/>
                                        </p:tgtEl>
                                        <p:attrNameLst>
                                          <p:attrName>style.visibility</p:attrName>
                                        </p:attrNameLst>
                                      </p:cBhvr>
                                      <p:to>
                                        <p:strVal val="visible"/>
                                      </p:to>
                                    </p:set>
                                    <p:animEffect transition="in" filter="diamond(in)">
                                      <p:cBhvr>
                                        <p:cTn id="23" dur="2000"/>
                                        <p:tgtEl>
                                          <p:spTgt spid="643086"/>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643079"/>
                                        </p:tgtEl>
                                        <p:attrNameLst>
                                          <p:attrName>style.visibility</p:attrName>
                                        </p:attrNameLst>
                                      </p:cBhvr>
                                      <p:to>
                                        <p:strVal val="visible"/>
                                      </p:to>
                                    </p:set>
                                    <p:animEffect transition="in" filter="diamond(in)">
                                      <p:cBhvr>
                                        <p:cTn id="28" dur="2000"/>
                                        <p:tgtEl>
                                          <p:spTgt spid="643079"/>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643094"/>
                                        </p:tgtEl>
                                        <p:attrNameLst>
                                          <p:attrName>style.visibility</p:attrName>
                                        </p:attrNameLst>
                                      </p:cBhvr>
                                      <p:to>
                                        <p:strVal val="visible"/>
                                      </p:to>
                                    </p:set>
                                    <p:animEffect transition="in" filter="checkerboard(across)">
                                      <p:cBhvr>
                                        <p:cTn id="33" dur="500"/>
                                        <p:tgtEl>
                                          <p:spTgt spid="643094"/>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643098"/>
                                        </p:tgtEl>
                                        <p:attrNameLst>
                                          <p:attrName>style.visibility</p:attrName>
                                        </p:attrNameLst>
                                      </p:cBhvr>
                                      <p:to>
                                        <p:strVal val="visible"/>
                                      </p:to>
                                    </p:set>
                                    <p:animEffect transition="in" filter="blinds(horizontal)">
                                      <p:cBhvr>
                                        <p:cTn id="38" dur="500"/>
                                        <p:tgtEl>
                                          <p:spTgt spid="643098"/>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43081"/>
                                        </p:tgtEl>
                                        <p:attrNameLst>
                                          <p:attrName>style.visibility</p:attrName>
                                        </p:attrNameLst>
                                      </p:cBhvr>
                                      <p:to>
                                        <p:strVal val="visible"/>
                                      </p:to>
                                    </p:set>
                                    <p:anim calcmode="lin" valueType="num">
                                      <p:cBhvr additive="base">
                                        <p:cTn id="43" dur="500" fill="hold"/>
                                        <p:tgtEl>
                                          <p:spTgt spid="643081"/>
                                        </p:tgtEl>
                                        <p:attrNameLst>
                                          <p:attrName>ppt_x</p:attrName>
                                        </p:attrNameLst>
                                      </p:cBhvr>
                                      <p:tavLst>
                                        <p:tav tm="0">
                                          <p:val>
                                            <p:strVal val="#ppt_x"/>
                                          </p:val>
                                        </p:tav>
                                        <p:tav tm="100000">
                                          <p:val>
                                            <p:strVal val="#ppt_x"/>
                                          </p:val>
                                        </p:tav>
                                      </p:tavLst>
                                    </p:anim>
                                    <p:anim calcmode="lin" valueType="num">
                                      <p:cBhvr additive="base">
                                        <p:cTn id="44" dur="500" fill="hold"/>
                                        <p:tgtEl>
                                          <p:spTgt spid="64308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43080"/>
                                        </p:tgtEl>
                                        <p:attrNameLst>
                                          <p:attrName>style.visibility</p:attrName>
                                        </p:attrNameLst>
                                      </p:cBhvr>
                                      <p:to>
                                        <p:strVal val="visible"/>
                                      </p:to>
                                    </p:set>
                                    <p:anim calcmode="lin" valueType="num">
                                      <p:cBhvr additive="base">
                                        <p:cTn id="49" dur="500" fill="hold"/>
                                        <p:tgtEl>
                                          <p:spTgt spid="643080"/>
                                        </p:tgtEl>
                                        <p:attrNameLst>
                                          <p:attrName>ppt_x</p:attrName>
                                        </p:attrNameLst>
                                      </p:cBhvr>
                                      <p:tavLst>
                                        <p:tav tm="0">
                                          <p:val>
                                            <p:strVal val="#ppt_x"/>
                                          </p:val>
                                        </p:tav>
                                        <p:tav tm="100000">
                                          <p:val>
                                            <p:strVal val="#ppt_x"/>
                                          </p:val>
                                        </p:tav>
                                      </p:tavLst>
                                    </p:anim>
                                    <p:anim calcmode="lin" valueType="num">
                                      <p:cBhvr additive="base">
                                        <p:cTn id="50" dur="500" fill="hold"/>
                                        <p:tgtEl>
                                          <p:spTgt spid="6430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3077" grpId="0" animBg="1"/>
      <p:bldP spid="643078" grpId="0"/>
      <p:bldP spid="643079" grpId="0"/>
      <p:bldP spid="643080" grpId="0" animBg="1"/>
      <p:bldP spid="643081" grpId="0" animBg="1"/>
      <p:bldP spid="643094" grpId="0" animBg="1"/>
      <p:bldP spid="643098" grpId="0" animBg="1"/>
    </p:bldLst>
  </p:timing>
</p:sld>
</file>

<file path=ppt/theme/theme1.xml><?xml version="1.0" encoding="utf-8"?>
<a:theme xmlns:a="http://schemas.openxmlformats.org/drawingml/2006/main" name="Stream">
  <a:themeElements>
    <a:clrScheme name="">
      <a:dk1>
        <a:srgbClr val="FFFFFF"/>
      </a:dk1>
      <a:lt1>
        <a:srgbClr val="003399"/>
      </a:lt1>
      <a:dk2>
        <a:srgbClr val="E5E5FF"/>
      </a:dk2>
      <a:lt2>
        <a:srgbClr val="000514"/>
      </a:lt2>
      <a:accent1>
        <a:srgbClr val="0099CC"/>
      </a:accent1>
      <a:accent2>
        <a:srgbClr val="A886E0"/>
      </a:accent2>
      <a:accent3>
        <a:srgbClr val="AAADCA"/>
      </a:accent3>
      <a:accent4>
        <a:srgbClr val="DCDCDC"/>
      </a:accent4>
      <a:accent5>
        <a:srgbClr val="AACAE2"/>
      </a:accent5>
      <a:accent6>
        <a:srgbClr val="9678C9"/>
      </a:accent6>
      <a:hlink>
        <a:srgbClr val="FFCC00"/>
      </a:hlink>
      <a:folHlink>
        <a:srgbClr val="FFFFCC"/>
      </a:folHlink>
    </a:clrScheme>
    <a:fontScheme name="">
      <a:majorFont>
        <a:latin typeface="Garamond"/>
        <a:ea typeface="宋体"/>
        <a:cs typeface=""/>
      </a:majorFont>
      <a:minorFont>
        <a:latin typeface="Garamond"/>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3399"/>
        </a:lt1>
        <a:dk2>
          <a:srgbClr val="E5E5FF"/>
        </a:dk2>
        <a:lt2>
          <a:srgbClr val="000514"/>
        </a:lt2>
        <a:accent1>
          <a:srgbClr val="0099CC"/>
        </a:accent1>
        <a:accent2>
          <a:srgbClr val="A886E0"/>
        </a:accent2>
        <a:accent3>
          <a:srgbClr val="AAADCA"/>
        </a:accent3>
        <a:accent4>
          <a:srgbClr val="DCDCDC"/>
        </a:accent4>
        <a:accent5>
          <a:srgbClr val="AACAE2"/>
        </a:accent5>
        <a:accent6>
          <a:srgbClr val="9678C9"/>
        </a:accent6>
        <a:hlink>
          <a:srgbClr val="FFCC00"/>
        </a:hlink>
        <a:folHlink>
          <a:srgbClr val="FFFFCC"/>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DFDFE9"/>
        </a:dk2>
        <a:lt2>
          <a:srgbClr val="3E3E5C"/>
        </a:lt2>
        <a:accent1>
          <a:srgbClr val="CC66FF"/>
        </a:accent1>
        <a:accent2>
          <a:srgbClr val="679ACD"/>
        </a:accent2>
        <a:accent3>
          <a:srgbClr val="B9B9CA"/>
        </a:accent3>
        <a:accent4>
          <a:srgbClr val="DCDCDC"/>
        </a:accent4>
        <a:accent5>
          <a:srgbClr val="E2B9FF"/>
        </a:accent5>
        <a:accent6>
          <a:srgbClr val="5C8AB8"/>
        </a:accent6>
        <a:hlink>
          <a:srgbClr val="CCECFF"/>
        </a:hlink>
        <a:folHlink>
          <a:srgbClr val="CCCCFF"/>
        </a:folHlink>
      </a:clrScheme>
      <a:clrMap bg1="lt1" tx1="dk1" bg2="lt2" tx2="dk2" accent1="accent1" accent2="accent2" accent3="accent3" accent4="accent4" accent5="accent5" accent6="accent6" hlink="hlink" folHlink="folHlink"/>
    </a:extraClrScheme>
    <a:extraClrScheme>
      <a:clrScheme name="">
        <a:dk1>
          <a:srgbClr val="FFFFFF"/>
        </a:dk1>
        <a:lt1>
          <a:srgbClr val="4A9400"/>
        </a:lt1>
        <a:dk2>
          <a:srgbClr val="BAE8BA"/>
        </a:dk2>
        <a:lt2>
          <a:srgbClr val="2A5400"/>
        </a:lt2>
        <a:accent1>
          <a:srgbClr val="33CC33"/>
        </a:accent1>
        <a:accent2>
          <a:srgbClr val="99CC00"/>
        </a:accent2>
        <a:accent3>
          <a:srgbClr val="B2C8AA"/>
        </a:accent3>
        <a:accent4>
          <a:srgbClr val="DCDCDC"/>
        </a:accent4>
        <a:accent5>
          <a:srgbClr val="ADE2AD"/>
        </a:accent5>
        <a:accent6>
          <a:srgbClr val="89B700"/>
        </a:accent6>
        <a:hlink>
          <a:srgbClr val="99FF33"/>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1596D"/>
        </a:lt1>
        <a:dk2>
          <a:srgbClr val="DDDDDD"/>
        </a:dk2>
        <a:lt2>
          <a:srgbClr val="000000"/>
        </a:lt2>
        <a:accent1>
          <a:srgbClr val="787E8A"/>
        </a:accent1>
        <a:accent2>
          <a:srgbClr val="339966"/>
        </a:accent2>
        <a:accent3>
          <a:srgbClr val="B3B5BB"/>
        </a:accent3>
        <a:accent4>
          <a:srgbClr val="DCDCDC"/>
        </a:accent4>
        <a:accent5>
          <a:srgbClr val="BEC0C4"/>
        </a:accent5>
        <a:accent6>
          <a:srgbClr val="2D895B"/>
        </a:accent6>
        <a:hlink>
          <a:srgbClr val="00FFFF"/>
        </a:hlink>
        <a:folHlink>
          <a:srgbClr val="74B6D0"/>
        </a:folHlink>
      </a:clrScheme>
      <a:clrMap bg1="lt1" tx1="dk1" bg2="lt2" tx2="dk2" accent1="accent1" accent2="accent2" accent3="accent3" accent4="accent4" accent5="accent5" accent6="accent6" hlink="hlink" folHlink="folHlink"/>
    </a:extraClrScheme>
    <a:extraClrScheme>
      <a:clrScheme name="">
        <a:dk1>
          <a:srgbClr val="FFFFFF"/>
        </a:dk1>
        <a:lt1>
          <a:srgbClr val="8C0000"/>
        </a:lt1>
        <a:dk2>
          <a:srgbClr val="DFD293"/>
        </a:dk2>
        <a:lt2>
          <a:srgbClr val="5C1F00"/>
        </a:lt2>
        <a:accent1>
          <a:srgbClr val="FF6845"/>
        </a:accent1>
        <a:accent2>
          <a:srgbClr val="BE7960"/>
        </a:accent2>
        <a:accent3>
          <a:srgbClr val="C5AAAA"/>
        </a:accent3>
        <a:accent4>
          <a:srgbClr val="DCDCDC"/>
        </a:accent4>
        <a:accent5>
          <a:srgbClr val="FFB9B1"/>
        </a:accent5>
        <a:accent6>
          <a:srgbClr val="AA6C55"/>
        </a:accent6>
        <a:hlink>
          <a:srgbClr val="FFFFCC"/>
        </a:hlink>
        <a:folHlink>
          <a:srgbClr val="FFCC00"/>
        </a:folHlink>
      </a:clrScheme>
      <a:clrMap bg1="lt1" tx1="dk1" bg2="lt2" tx2="dk2" accent1="accent1" accent2="accent2" accent3="accent3" accent4="accent4" accent5="accent5" accent6="accent6" hlink="hlink" folHlink="folHlink"/>
    </a:extraClrScheme>
    <a:extraClrScheme>
      <a:clrScheme name="">
        <a:dk1>
          <a:srgbClr val="F7F3F3"/>
        </a:dk1>
        <a:lt1>
          <a:srgbClr val="8A6362"/>
        </a:lt1>
        <a:dk2>
          <a:srgbClr val="D8C1BA"/>
        </a:dk2>
        <a:lt2>
          <a:srgbClr val="5E4444"/>
        </a:lt2>
        <a:accent1>
          <a:srgbClr val="CC6600"/>
        </a:accent1>
        <a:accent2>
          <a:srgbClr val="C16059"/>
        </a:accent2>
        <a:accent3>
          <a:srgbClr val="C4B8B8"/>
        </a:accent3>
        <a:accent4>
          <a:srgbClr val="D5D1D1"/>
        </a:accent4>
        <a:accent5>
          <a:srgbClr val="E2B9AA"/>
        </a:accent5>
        <a:accent6>
          <a:srgbClr val="AD554F"/>
        </a:accent6>
        <a:hlink>
          <a:srgbClr val="FFCC00"/>
        </a:hlink>
        <a:folHlink>
          <a:srgbClr val="CBB557"/>
        </a:folHlink>
      </a:clrScheme>
      <a:clrMap bg1="lt1" tx1="dk1" bg2="lt2" tx2="dk2" accent1="accent1" accent2="accent2" accent3="accent3" accent4="accent4" accent5="accent5" accent6="accent6" hlink="hlink" folHlink="folHlink"/>
    </a:extraClrScheme>
    <a:extraClrScheme>
      <a:clrScheme name="">
        <a:dk1>
          <a:srgbClr val="FFFFFF"/>
        </a:dk1>
        <a:lt1>
          <a:srgbClr val="BFA673"/>
        </a:lt1>
        <a:dk2>
          <a:srgbClr val="E6E3AA"/>
        </a:dk2>
        <a:lt2>
          <a:srgbClr val="7F6737"/>
        </a:lt2>
        <a:accent1>
          <a:srgbClr val="FFCC00"/>
        </a:accent1>
        <a:accent2>
          <a:srgbClr val="808000"/>
        </a:accent2>
        <a:accent3>
          <a:srgbClr val="DBD0BD"/>
        </a:accent3>
        <a:accent4>
          <a:srgbClr val="DCDCDC"/>
        </a:accent4>
        <a:accent5>
          <a:srgbClr val="FFE2AA"/>
        </a:accent5>
        <a:accent6>
          <a:srgbClr val="727200"/>
        </a:accent6>
        <a:hlink>
          <a:srgbClr val="784700"/>
        </a:hlink>
        <a:folHlink>
          <a:srgbClr val="9A7200"/>
        </a:folHlink>
      </a:clrScheme>
      <a:clrMap bg1="lt1" tx1="dk1" bg2="lt2" tx2="dk2" accent1="accent1" accent2="accent2" accent3="accent3" accent4="accent4" accent5="accent5" accent6="accent6" hlink="hlink" folHlink="folHlink"/>
    </a:extraClrScheme>
    <a:extraClrScheme>
      <a:clrScheme name="">
        <a:dk1>
          <a:srgbClr val="4B2500"/>
        </a:dk1>
        <a:lt1>
          <a:srgbClr val="F9F0D3"/>
        </a:lt1>
        <a:dk2>
          <a:srgbClr val="A69564"/>
        </a:dk2>
        <a:lt2>
          <a:srgbClr val="EFDEAF"/>
        </a:lt2>
        <a:accent1>
          <a:srgbClr val="FFFFE3"/>
        </a:accent1>
        <a:accent2>
          <a:srgbClr val="BFBFA7"/>
        </a:accent2>
        <a:accent3>
          <a:srgbClr val="FBF6E5"/>
        </a:accent3>
        <a:accent4>
          <a:srgbClr val="3F1E00"/>
        </a:accent4>
        <a:accent5>
          <a:srgbClr val="FFFFEE"/>
        </a:accent5>
        <a:accent6>
          <a:srgbClr val="ABAB95"/>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9"/>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绿色灰白型">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CKM standard">
  <a:themeElements>
    <a:clrScheme name="">
      <a:dk1>
        <a:srgbClr val="000066"/>
      </a:dk1>
      <a:lt1>
        <a:srgbClr val="FFFFFF"/>
      </a:lt1>
      <a:dk2>
        <a:srgbClr val="000000"/>
      </a:dk2>
      <a:lt2>
        <a:srgbClr val="808080"/>
      </a:lt2>
      <a:accent1>
        <a:srgbClr val="00CC99"/>
      </a:accent1>
      <a:accent2>
        <a:srgbClr val="3333CC"/>
      </a:accent2>
      <a:accent3>
        <a:srgbClr val="FFFFFF"/>
      </a:accent3>
      <a:accent4>
        <a:srgbClr val="000057"/>
      </a:accent4>
      <a:accent5>
        <a:srgbClr val="AAE2CA"/>
      </a:accent5>
      <a:accent6>
        <a:srgbClr val="2D2DB7"/>
      </a:accent6>
      <a:hlink>
        <a:srgbClr val="800000"/>
      </a:hlink>
      <a:folHlink>
        <a:srgbClr val="990099"/>
      </a:folHlink>
    </a:clrScheme>
    <a:fontScheme na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Clouds">
  <a:themeElements>
    <a:clrScheme name="">
      <a:dk1>
        <a:srgbClr val="000000"/>
      </a:dk1>
      <a:lt1>
        <a:srgbClr val="FFFFFF"/>
      </a:lt1>
      <a:dk2>
        <a:srgbClr val="000000"/>
      </a:dk2>
      <a:lt2>
        <a:srgbClr val="FFFFFF"/>
      </a:lt2>
      <a:accent1>
        <a:srgbClr val="00B7A5"/>
      </a:accent1>
      <a:accent2>
        <a:srgbClr val="00AE00"/>
      </a:accent2>
      <a:accent3>
        <a:srgbClr val="FFFFFF"/>
      </a:accent3>
      <a:accent4>
        <a:srgbClr val="000000"/>
      </a:accent4>
      <a:accent5>
        <a:srgbClr val="AAD7CF"/>
      </a:accent5>
      <a:accent6>
        <a:srgbClr val="009C00"/>
      </a:accent6>
      <a:hlink>
        <a:srgbClr val="FC0128"/>
      </a:hlink>
      <a:folHlink>
        <a:srgbClr val="CECECE"/>
      </a:folHlink>
    </a:clrScheme>
    <a:fontScheme name="">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B038">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보람B"/>
        <a:ea typeface="-보람B"/>
        <a:cs typeface=""/>
      </a:majorFont>
      <a:minorFont>
        <a:latin typeface="-보람B"/>
        <a:ea typeface="-보람B"/>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Engineer">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_B038">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보람B"/>
        <a:ea typeface="-보람B"/>
        <a:cs typeface=""/>
      </a:majorFont>
      <a:minorFont>
        <a:latin typeface="-보람B"/>
        <a:ea typeface="-보람B"/>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Blank Presentat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33"/>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1E1E1"/>
        </a:accent5>
        <a:accent6>
          <a:srgbClr val="787878"/>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1E1E1"/>
        </a:accent5>
        <a:accent6>
          <a:srgbClr val="005BE5"/>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B007">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소망M"/>
        <a:ea typeface="-소망M"/>
        <a:cs typeface=""/>
      </a:majorFont>
      <a:minorFont>
        <a:latin typeface="-보람M"/>
        <a:ea typeface="-보람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CDESIGNK">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
        <a:dk1>
          <a:srgbClr val="007A77"/>
        </a:dk1>
        <a:lt1>
          <a:srgbClr val="EFF6EE"/>
        </a:lt1>
        <a:dk2>
          <a:srgbClr val="0066CC"/>
        </a:dk2>
        <a:lt2>
          <a:srgbClr val="C0C0C0"/>
        </a:lt2>
        <a:accent1>
          <a:srgbClr val="E7EEE6"/>
        </a:accent1>
        <a:accent2>
          <a:srgbClr val="FF9933"/>
        </a:accent2>
        <a:accent3>
          <a:srgbClr val="F5FAF5"/>
        </a:accent3>
        <a:accent4>
          <a:srgbClr val="006866"/>
        </a:accent4>
        <a:accent5>
          <a:srgbClr val="F1F5F0"/>
        </a:accent5>
        <a:accent6>
          <a:srgbClr val="E589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B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
        <a:dk1>
          <a:srgbClr val="636395"/>
        </a:dk1>
        <a:lt1>
          <a:srgbClr val="FFE2C5"/>
        </a:lt1>
        <a:dk2>
          <a:srgbClr val="000000"/>
        </a:dk2>
        <a:lt2>
          <a:srgbClr val="C0C0C0"/>
        </a:lt2>
        <a:accent1>
          <a:srgbClr val="FFE1E1"/>
        </a:accent1>
        <a:accent2>
          <a:srgbClr val="FF9933"/>
        </a:accent2>
        <a:accent3>
          <a:srgbClr val="FFEEDE"/>
        </a:accent3>
        <a:accent4>
          <a:srgbClr val="545480"/>
        </a:accent4>
        <a:accent5>
          <a:srgbClr val="FFEDED"/>
        </a:accent5>
        <a:accent6>
          <a:srgbClr val="E589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
        <a:dk1>
          <a:srgbClr val="626292"/>
        </a:dk1>
        <a:lt1>
          <a:srgbClr val="CCECFF"/>
        </a:lt1>
        <a:dk2>
          <a:srgbClr val="3333CC"/>
        </a:dk2>
        <a:lt2>
          <a:srgbClr val="C0C0C0"/>
        </a:lt2>
        <a:accent1>
          <a:srgbClr val="D9F1FF"/>
        </a:accent1>
        <a:accent2>
          <a:srgbClr val="FF9900"/>
        </a:accent2>
        <a:accent3>
          <a:srgbClr val="E2F4FF"/>
        </a:accent3>
        <a:accent4>
          <a:srgbClr val="53537D"/>
        </a:accent4>
        <a:accent5>
          <a:srgbClr val="E9F7FF"/>
        </a:accent5>
        <a:accent6>
          <a:srgbClr val="E589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
        <a:dk1>
          <a:srgbClr val="0066CC"/>
        </a:dk1>
        <a:lt1>
          <a:srgbClr val="FFE1E1"/>
        </a:lt1>
        <a:dk2>
          <a:srgbClr val="006600"/>
        </a:dk2>
        <a:lt2>
          <a:srgbClr val="C0C0C0"/>
        </a:lt2>
        <a:accent1>
          <a:srgbClr val="FFFFCC"/>
        </a:accent1>
        <a:accent2>
          <a:srgbClr val="009999"/>
        </a:accent2>
        <a:accent3>
          <a:srgbClr val="FFEDED"/>
        </a:accent3>
        <a:accent4>
          <a:srgbClr val="0057AF"/>
        </a:accent4>
        <a:accent5>
          <a:srgbClr val="FFFFE2"/>
        </a:accent5>
        <a:accent6>
          <a:srgbClr val="008989"/>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
        <a:dk1>
          <a:srgbClr val="292929"/>
        </a:dk1>
        <a:lt1>
          <a:srgbClr val="DDDDDD"/>
        </a:lt1>
        <a:dk2>
          <a:srgbClr val="0066CC"/>
        </a:dk2>
        <a:lt2>
          <a:srgbClr val="B2B2B2"/>
        </a:lt2>
        <a:accent1>
          <a:srgbClr val="CACADC"/>
        </a:accent1>
        <a:accent2>
          <a:srgbClr val="FFCC00"/>
        </a:accent2>
        <a:accent3>
          <a:srgbClr val="EBEBEB"/>
        </a:accent3>
        <a:accent4>
          <a:srgbClr val="222222"/>
        </a:accent4>
        <a:accent5>
          <a:srgbClr val="E1E1EA"/>
        </a:accent5>
        <a:accent6>
          <a:srgbClr val="E5B7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ofile">
  <a:themeElements>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fontScheme nam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00000"/>
        </a:lt1>
        <a:dk2>
          <a:srgbClr val="FFFFFF"/>
        </a:dk2>
        <a:lt2>
          <a:srgbClr val="A50021"/>
        </a:lt2>
        <a:accent1>
          <a:srgbClr val="FF9900"/>
        </a:accent1>
        <a:accent2>
          <a:srgbClr val="FF3300"/>
        </a:accent2>
        <a:accent3>
          <a:srgbClr val="C1AAAA"/>
        </a:accent3>
        <a:accent4>
          <a:srgbClr val="DCDCDC"/>
        </a:accent4>
        <a:accent5>
          <a:srgbClr val="FFCAAA"/>
        </a:accent5>
        <a:accent6>
          <a:srgbClr val="E52D00"/>
        </a:accent6>
        <a:hlink>
          <a:srgbClr val="FFFFCC"/>
        </a:hlink>
        <a:folHlink>
          <a:srgbClr val="FFCC99"/>
        </a:folHlink>
      </a:clrScheme>
      <a:clrMap bg1="lt1" tx1="dk1" bg2="lt2" tx2="dk2" accent1="accent1" accent2="accent2" accent3="accent3" accent4="accent4" accent5="accent5" accent6="accent6" hlink="hlink" folHlink="folHlink"/>
    </a:extraClrScheme>
    <a:extraClrScheme>
      <a:clrScheme name="">
        <a:dk1>
          <a:srgbClr val="FFFFFF"/>
        </a:dk1>
        <a:lt1>
          <a:srgbClr val="51072E"/>
        </a:lt1>
        <a:dk2>
          <a:srgbClr val="FFFFFF"/>
        </a:dk2>
        <a:lt2>
          <a:srgbClr val="3C001E"/>
        </a:lt2>
        <a:accent1>
          <a:srgbClr val="89A38F"/>
        </a:accent1>
        <a:accent2>
          <a:srgbClr val="666699"/>
        </a:accent2>
        <a:accent3>
          <a:srgbClr val="B3AAAC"/>
        </a:accent3>
        <a:accent4>
          <a:srgbClr val="DCDCDC"/>
        </a:accent4>
        <a:accent5>
          <a:srgbClr val="C4CEC6"/>
        </a:accent5>
        <a:accent6>
          <a:srgbClr val="5B5B89"/>
        </a:accent6>
        <a:hlink>
          <a:srgbClr val="80800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FFFFFF"/>
        </a:dk2>
        <a:lt2>
          <a:srgbClr val="333333"/>
        </a:lt2>
        <a:accent1>
          <a:srgbClr val="3399FF"/>
        </a:accent1>
        <a:accent2>
          <a:srgbClr val="CC0000"/>
        </a:accent2>
        <a:accent3>
          <a:srgbClr val="AAAAAA"/>
        </a:accent3>
        <a:accent4>
          <a:srgbClr val="DCDCDC"/>
        </a:accent4>
        <a:accent5>
          <a:srgbClr val="ADCAFF"/>
        </a:accent5>
        <a:accent6>
          <a:srgbClr val="B70000"/>
        </a:accent6>
        <a:hlink>
          <a:srgbClr val="666699"/>
        </a:hlink>
        <a:folHlink>
          <a:srgbClr val="6600CC"/>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4B3D1B"/>
        </a:lt2>
        <a:accent1>
          <a:srgbClr val="CC9900"/>
        </a:accent1>
        <a:accent2>
          <a:srgbClr val="CC6600"/>
        </a:accent2>
        <a:accent3>
          <a:srgbClr val="ADAAAA"/>
        </a:accent3>
        <a:accent4>
          <a:srgbClr val="DCDCDC"/>
        </a:accent4>
        <a:accent5>
          <a:srgbClr val="E2CAAA"/>
        </a:accent5>
        <a:accent6>
          <a:srgbClr val="B75B00"/>
        </a:accent6>
        <a:hlink>
          <a:srgbClr val="666699"/>
        </a:hlink>
        <a:folHlink>
          <a:srgbClr val="CCCC00"/>
        </a:folHlink>
      </a:clrScheme>
      <a:clrMap bg1="lt1" tx1="dk1" bg2="lt2" tx2="dk2" accent1="accent1" accent2="accent2" accent3="accent3" accent4="accent4" accent5="accent5" accent6="accent6" hlink="hlink" folHlink="folHlink"/>
    </a:extraClrScheme>
    <a:extraClrScheme>
      <a:clrScheme name="">
        <a:dk1>
          <a:srgbClr val="FFFFFF"/>
        </a:dk1>
        <a:lt1>
          <a:srgbClr val="003366"/>
        </a:lt1>
        <a:dk2>
          <a:srgbClr val="FFFFFF"/>
        </a:dk2>
        <a:lt2>
          <a:srgbClr val="006666"/>
        </a:lt2>
        <a:accent1>
          <a:srgbClr val="0099CC"/>
        </a:accent1>
        <a:accent2>
          <a:srgbClr val="6666FF"/>
        </a:accent2>
        <a:accent3>
          <a:srgbClr val="AAADB9"/>
        </a:accent3>
        <a:accent4>
          <a:srgbClr val="DCDCDC"/>
        </a:accent4>
        <a:accent5>
          <a:srgbClr val="AACAE2"/>
        </a:accent5>
        <a:accent6>
          <a:srgbClr val="5B5BE5"/>
        </a:accent6>
        <a:hlink>
          <a:srgbClr val="FFFFCC"/>
        </a:hlink>
        <a:folHlink>
          <a:srgbClr val="FFCC00"/>
        </a:folHlink>
      </a:clrScheme>
      <a:clrMap bg1="lt1" tx1="dk1" bg2="lt2" tx2="dk2" accent1="accent1" accent2="accent2" accent3="accent3" accent4="accent4" accent5="accent5" accent6="accent6" hlink="hlink" folHlink="folHlink"/>
    </a:extraClrScheme>
    <a:extraClrScheme>
      <a:clrScheme name="">
        <a:dk1>
          <a:srgbClr val="FFFFFF"/>
        </a:dk1>
        <a:lt1>
          <a:srgbClr val="006666"/>
        </a:lt1>
        <a:dk2>
          <a:srgbClr val="FFFFFF"/>
        </a:dk2>
        <a:lt2>
          <a:srgbClr val="003366"/>
        </a:lt2>
        <a:accent1>
          <a:srgbClr val="6699FF"/>
        </a:accent1>
        <a:accent2>
          <a:srgbClr val="00CCFF"/>
        </a:accent2>
        <a:accent3>
          <a:srgbClr val="AAB9B9"/>
        </a:accent3>
        <a:accent4>
          <a:srgbClr val="DCDCDC"/>
        </a:accent4>
        <a:accent5>
          <a:srgbClr val="B9CAFF"/>
        </a:accent5>
        <a:accent6>
          <a:srgbClr val="00B7E5"/>
        </a:accent6>
        <a:hlink>
          <a:srgbClr val="FFFFCC"/>
        </a:hlink>
        <a:folHlink>
          <a:srgbClr val="33CCCC"/>
        </a:folHlink>
      </a:clrScheme>
      <a:clrMap bg1="lt1" tx1="dk1" bg2="lt2" tx2="dk2" accent1="accent1" accent2="accent2" accent3="accent3" accent4="accent4" accent5="accent5" accent6="accent6" hlink="hlink" folHlink="folHlink"/>
    </a:extraClrScheme>
    <a:extraClrScheme>
      <a:clrScheme name="">
        <a:dk1>
          <a:srgbClr val="000000"/>
        </a:dk1>
        <a:lt1>
          <a:srgbClr val="619CB1"/>
        </a:lt1>
        <a:dk2>
          <a:srgbClr val="FFFFFF"/>
        </a:dk2>
        <a:lt2>
          <a:srgbClr val="4E899E"/>
        </a:lt2>
        <a:accent1>
          <a:srgbClr val="FFCC00"/>
        </a:accent1>
        <a:accent2>
          <a:srgbClr val="B6523E"/>
        </a:accent2>
        <a:accent3>
          <a:srgbClr val="B7CBD4"/>
        </a:accent3>
        <a:accent4>
          <a:srgbClr val="000000"/>
        </a:accent4>
        <a:accent5>
          <a:srgbClr val="FFE2AA"/>
        </a:accent5>
        <a:accent6>
          <a:srgbClr val="A3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
        <a:dk1>
          <a:srgbClr val="FFFFFF"/>
        </a:dk1>
        <a:lt1>
          <a:srgbClr val="336600"/>
        </a:lt1>
        <a:dk2>
          <a:srgbClr val="FFFFFF"/>
        </a:dk2>
        <a:lt2>
          <a:srgbClr val="598600"/>
        </a:lt2>
        <a:accent1>
          <a:srgbClr val="33CC33"/>
        </a:accent1>
        <a:accent2>
          <a:srgbClr val="99CC00"/>
        </a:accent2>
        <a:accent3>
          <a:srgbClr val="ADB9AA"/>
        </a:accent3>
        <a:accent4>
          <a:srgbClr val="DCDCDC"/>
        </a:accent4>
        <a:accent5>
          <a:srgbClr val="ADE2AD"/>
        </a:accent5>
        <a:accent6>
          <a:srgbClr val="89B700"/>
        </a:accent6>
        <a:hlink>
          <a:srgbClr val="FFCC00"/>
        </a:hlink>
        <a:folHlink>
          <a:srgbClr val="FFFF9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apsules">
  <a:themeElements>
    <a:clrScheme name="">
      <a:dk1>
        <a:srgbClr val="003366"/>
      </a:dk1>
      <a:lt1>
        <a:srgbClr val="FFFFFF"/>
      </a:lt1>
      <a:dk2>
        <a:srgbClr val="006666"/>
      </a:dk2>
      <a:lt2>
        <a:srgbClr val="666699"/>
      </a:lt2>
      <a:accent1>
        <a:srgbClr val="33CCCC"/>
      </a:accent1>
      <a:accent2>
        <a:srgbClr val="99CC99"/>
      </a:accent2>
      <a:accent3>
        <a:srgbClr val="FFFFFF"/>
      </a:accent3>
      <a:accent4>
        <a:srgbClr val="002A57"/>
      </a:accent4>
      <a:accent5>
        <a:srgbClr val="ADE2E2"/>
      </a:accent5>
      <a:accent6>
        <a:srgbClr val="89B789"/>
      </a:accent6>
      <a:hlink>
        <a:srgbClr val="003366"/>
      </a:hlink>
      <a:folHlink>
        <a:srgbClr val="CC99FF"/>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3366"/>
        </a:dk1>
        <a:lt1>
          <a:srgbClr val="FFFFFF"/>
        </a:lt1>
        <a:dk2>
          <a:srgbClr val="006666"/>
        </a:dk2>
        <a:lt2>
          <a:srgbClr val="666699"/>
        </a:lt2>
        <a:accent1>
          <a:srgbClr val="33CCCC"/>
        </a:accent1>
        <a:accent2>
          <a:srgbClr val="99CC99"/>
        </a:accent2>
        <a:accent3>
          <a:srgbClr val="FFFFFF"/>
        </a:accent3>
        <a:accent4>
          <a:srgbClr val="002A57"/>
        </a:accent4>
        <a:accent5>
          <a:srgbClr val="ADE2E2"/>
        </a:accent5>
        <a:accent6>
          <a:srgbClr val="89B789"/>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9B7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
        <a:dk1>
          <a:srgbClr val="FFFFFF"/>
        </a:dk1>
        <a:lt1>
          <a:srgbClr val="6699FF"/>
        </a:lt1>
        <a:dk2>
          <a:srgbClr val="FFFFFF"/>
        </a:dk2>
        <a:lt2>
          <a:srgbClr val="006699"/>
        </a:lt2>
        <a:accent1>
          <a:srgbClr val="33CCCC"/>
        </a:accent1>
        <a:accent2>
          <a:srgbClr val="006699"/>
        </a:accent2>
        <a:accent3>
          <a:srgbClr val="B9CAFF"/>
        </a:accent3>
        <a:accent4>
          <a:srgbClr val="DCDCDC"/>
        </a:accent4>
        <a:accent5>
          <a:srgbClr val="ADE2E2"/>
        </a:accent5>
        <a:accent6>
          <a:srgbClr val="005B89"/>
        </a:accent6>
        <a:hlink>
          <a:srgbClr val="99CC00"/>
        </a:hlink>
        <a:folHlink>
          <a:srgbClr val="FFFFCC"/>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5B75B"/>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
        <a:dk1>
          <a:srgbClr val="FFFFFF"/>
        </a:dk1>
        <a:lt1>
          <a:srgbClr val="336699"/>
        </a:lt1>
        <a:dk2>
          <a:srgbClr val="FFFFEB"/>
        </a:dk2>
        <a:lt2>
          <a:srgbClr val="000066"/>
        </a:lt2>
        <a:accent1>
          <a:srgbClr val="99CCFF"/>
        </a:accent1>
        <a:accent2>
          <a:srgbClr val="9999FF"/>
        </a:accent2>
        <a:accent3>
          <a:srgbClr val="ADB9CA"/>
        </a:accent3>
        <a:accent4>
          <a:srgbClr val="DCDCDC"/>
        </a:accent4>
        <a:accent5>
          <a:srgbClr val="CAE2FF"/>
        </a:accent5>
        <a:accent6>
          <a:srgbClr val="8989E5"/>
        </a:accent6>
        <a:hlink>
          <a:srgbClr val="CCCCFF"/>
        </a:hlink>
        <a:folHlink>
          <a:srgbClr val="C68DFF"/>
        </a:folHlink>
      </a:clrScheme>
      <a:clrMap bg1="lt1" tx1="dk1" bg2="lt2" tx2="dk2" accent1="accent1" accent2="accent2" accent3="accent3" accent4="accent4" accent5="accent5" accent6="accent6" hlink="hlink" folHlink="folHlink"/>
    </a:extraClrScheme>
    <a:extraClrScheme>
      <a:clrScheme name="">
        <a:dk1>
          <a:srgbClr val="FFFFFF"/>
        </a:dk1>
        <a:lt1>
          <a:srgbClr val="006666"/>
        </a:lt1>
        <a:dk2>
          <a:srgbClr val="FFFFFF"/>
        </a:dk2>
        <a:lt2>
          <a:srgbClr val="808000"/>
        </a:lt2>
        <a:accent1>
          <a:srgbClr val="FFCC66"/>
        </a:accent1>
        <a:accent2>
          <a:srgbClr val="00ACA8"/>
        </a:accent2>
        <a:accent3>
          <a:srgbClr val="AAB9B9"/>
        </a:accent3>
        <a:accent4>
          <a:srgbClr val="DCDCDC"/>
        </a:accent4>
        <a:accent5>
          <a:srgbClr val="FFE2B9"/>
        </a:accent5>
        <a:accent6>
          <a:srgbClr val="009A96"/>
        </a:accent6>
        <a:hlink>
          <a:srgbClr val="CCCC00"/>
        </a:hlink>
        <a:folHlink>
          <a:srgbClr val="33CCCC"/>
        </a:folHlink>
      </a:clrScheme>
      <a:clrMap bg1="lt1" tx1="dk1" bg2="lt2" tx2="dk2" accent1="accent1" accent2="accent2" accent3="accent3" accent4="accent4" accent5="accent5" accent6="accent6" hlink="hlink" folHlink="folHlink"/>
    </a:extraClrScheme>
    <a:extraClrScheme>
      <a:clrScheme name="">
        <a:dk1>
          <a:srgbClr val="FFFFFF"/>
        </a:dk1>
        <a:lt1>
          <a:srgbClr val="660033"/>
        </a:lt1>
        <a:dk2>
          <a:srgbClr val="FFFFFF"/>
        </a:dk2>
        <a:lt2>
          <a:srgbClr val="FFFFCC"/>
        </a:lt2>
        <a:accent1>
          <a:srgbClr val="FF9900"/>
        </a:accent1>
        <a:accent2>
          <a:srgbClr val="CC3300"/>
        </a:accent2>
        <a:accent3>
          <a:srgbClr val="B9AAAD"/>
        </a:accent3>
        <a:accent4>
          <a:srgbClr val="DCDCDC"/>
        </a:accent4>
        <a:accent5>
          <a:srgbClr val="FFCAAA"/>
        </a:accent5>
        <a:accent6>
          <a:srgbClr val="B72D00"/>
        </a:accent6>
        <a:hlink>
          <a:srgbClr val="FFCC00"/>
        </a:hlink>
        <a:folHlink>
          <a:srgbClr val="FFCC99"/>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FFFFFF"/>
        </a:dk2>
        <a:lt2>
          <a:srgbClr val="FF0000"/>
        </a:lt2>
        <a:accent1>
          <a:srgbClr val="FFCC00"/>
        </a:accent1>
        <a:accent2>
          <a:srgbClr val="CC3300"/>
        </a:accent2>
        <a:accent3>
          <a:srgbClr val="AAAAAA"/>
        </a:accent3>
        <a:accent4>
          <a:srgbClr val="DCDCDC"/>
        </a:accent4>
        <a:accent5>
          <a:srgbClr val="FFE2AA"/>
        </a:accent5>
        <a:accent6>
          <a:srgbClr val="B72D00"/>
        </a:accent6>
        <a:hlink>
          <a:srgbClr val="FF6600"/>
        </a:hlink>
        <a:folHlink>
          <a:srgbClr val="FF7C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mpass">
  <a:themeElements>
    <a:clrScheme name="">
      <a:dk1>
        <a:srgbClr val="FFFFFF"/>
      </a:dk1>
      <a:lt1>
        <a:srgbClr val="5A5C6C"/>
      </a:lt1>
      <a:dk2>
        <a:srgbClr val="FFFFCC"/>
      </a:dk2>
      <a:lt2>
        <a:srgbClr val="5B5D6B"/>
      </a:lt2>
      <a:accent1>
        <a:srgbClr val="9966FF"/>
      </a:accent1>
      <a:accent2>
        <a:srgbClr val="9383B3"/>
      </a:accent2>
      <a:accent3>
        <a:srgbClr val="B5B6BA"/>
      </a:accent3>
      <a:accent4>
        <a:srgbClr val="DCDCDC"/>
      </a:accent4>
      <a:accent5>
        <a:srgbClr val="CAB9FF"/>
      </a:accent5>
      <a:accent6>
        <a:srgbClr val="8375A0"/>
      </a:accent6>
      <a:hlink>
        <a:srgbClr val="A3C145"/>
      </a:hlink>
      <a:folHlink>
        <a:srgbClr val="6FA9B7"/>
      </a:folHlink>
    </a:clrScheme>
    <a:fontScheme name="">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CCECFF"/>
        </a:dk2>
        <a:lt2>
          <a:srgbClr val="00007A"/>
        </a:lt2>
        <a:accent1>
          <a:srgbClr val="6F64C2"/>
        </a:accent1>
        <a:accent2>
          <a:srgbClr val="0089BA"/>
        </a:accent2>
        <a:accent3>
          <a:srgbClr val="AAAAB9"/>
        </a:accent3>
        <a:accent4>
          <a:srgbClr val="DCDCDC"/>
        </a:accent4>
        <a:accent5>
          <a:srgbClr val="BBB8DD"/>
        </a:accent5>
        <a:accent6>
          <a:srgbClr val="007AA6"/>
        </a:accent6>
        <a:hlink>
          <a:srgbClr val="66CCFF"/>
        </a:hlink>
        <a:folHlink>
          <a:srgbClr val="00CC99"/>
        </a:folHlink>
      </a:clrScheme>
      <a:clrMap bg1="lt1" tx1="dk1" bg2="lt2" tx2="dk2" accent1="accent1" accent2="accent2" accent3="accent3" accent4="accent4" accent5="accent5" accent6="accent6" hlink="hlink" folHlink="folHlink"/>
    </a:extraClrScheme>
    <a:extraClrScheme>
      <a:clrScheme name="">
        <a:dk1>
          <a:srgbClr val="FFFFFF"/>
        </a:dk1>
        <a:lt1>
          <a:srgbClr val="5A5C6C"/>
        </a:lt1>
        <a:dk2>
          <a:srgbClr val="FFFFCC"/>
        </a:dk2>
        <a:lt2>
          <a:srgbClr val="5B5D6B"/>
        </a:lt2>
        <a:accent1>
          <a:srgbClr val="9966FF"/>
        </a:accent1>
        <a:accent2>
          <a:srgbClr val="9383B3"/>
        </a:accent2>
        <a:accent3>
          <a:srgbClr val="B5B6BA"/>
        </a:accent3>
        <a:accent4>
          <a:srgbClr val="DCDCDC"/>
        </a:accent4>
        <a:accent5>
          <a:srgbClr val="CAB9FF"/>
        </a:accent5>
        <a:accent6>
          <a:srgbClr val="8375A0"/>
        </a:accent6>
        <a:hlink>
          <a:srgbClr val="A3C145"/>
        </a:hlink>
        <a:folHlink>
          <a:srgbClr val="6FA9B7"/>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FFFFCC"/>
        </a:dk2>
        <a:lt2>
          <a:srgbClr val="860000"/>
        </a:lt2>
        <a:accent1>
          <a:srgbClr val="FF6600"/>
        </a:accent1>
        <a:accent2>
          <a:srgbClr val="FF9933"/>
        </a:accent2>
        <a:accent3>
          <a:srgbClr val="C1AAAA"/>
        </a:accent3>
        <a:accent4>
          <a:srgbClr val="DCDCDC"/>
        </a:accent4>
        <a:accent5>
          <a:srgbClr val="FFB9AA"/>
        </a:accent5>
        <a:accent6>
          <a:srgbClr val="E5892D"/>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FFFFCC"/>
        </a:dk2>
        <a:lt2>
          <a:srgbClr val="676A5C"/>
        </a:lt2>
        <a:accent1>
          <a:srgbClr val="CC6600"/>
        </a:accent1>
        <a:accent2>
          <a:srgbClr val="809EA8"/>
        </a:accent2>
        <a:accent3>
          <a:srgbClr val="B9BAB6"/>
        </a:accent3>
        <a:accent4>
          <a:srgbClr val="DCDCDC"/>
        </a:accent4>
        <a:accent5>
          <a:srgbClr val="E2B9AA"/>
        </a:accent5>
        <a:accent6>
          <a:srgbClr val="728D96"/>
        </a:accent6>
        <a:hlink>
          <a:srgbClr val="DDBF4F"/>
        </a:hlink>
        <a:folHlink>
          <a:srgbClr val="B7B6A3"/>
        </a:folHlink>
      </a:clrScheme>
      <a:clrMap bg1="lt1" tx1="dk1" bg2="lt2" tx2="dk2" accent1="accent1" accent2="accent2" accent3="accent3" accent4="accent4" accent5="accent5" accent6="accent6" hlink="hlink" folHlink="folHlink"/>
    </a:extraClrScheme>
    <a:extraClrScheme>
      <a:clrScheme name="">
        <a:dk1>
          <a:srgbClr val="FFFFFF"/>
        </a:dk1>
        <a:lt1>
          <a:srgbClr val="AE8764"/>
        </a:lt1>
        <a:dk2>
          <a:srgbClr val="FFFFCC"/>
        </a:dk2>
        <a:lt2>
          <a:srgbClr val="AC835E"/>
        </a:lt2>
        <a:accent1>
          <a:srgbClr val="CC6600"/>
        </a:accent1>
        <a:accent2>
          <a:srgbClr val="FF5050"/>
        </a:accent2>
        <a:accent3>
          <a:srgbClr val="D3C3B8"/>
        </a:accent3>
        <a:accent4>
          <a:srgbClr val="DCDCDC"/>
        </a:accent4>
        <a:accent5>
          <a:srgbClr val="E2B9AA"/>
        </a:accent5>
        <a:accent6>
          <a:srgbClr val="E54747"/>
        </a:accent6>
        <a:hlink>
          <a:srgbClr val="FFCC99"/>
        </a:hlink>
        <a:folHlink>
          <a:srgbClr val="FF9966"/>
        </a:folHlink>
      </a:clrScheme>
      <a:clrMap bg1="lt1" tx1="dk1" bg2="lt2" tx2="dk2" accent1="accent1" accent2="accent2" accent3="accent3" accent4="accent4" accent5="accent5" accent6="accent6" hlink="hlink" folHlink="folHlink"/>
    </a:extraClrScheme>
    <a:extraClrScheme>
      <a:clrScheme name="">
        <a:dk1>
          <a:srgbClr val="FFFFFF"/>
        </a:dk1>
        <a:lt1>
          <a:srgbClr val="4E5D31"/>
        </a:lt1>
        <a:dk2>
          <a:srgbClr val="FFFFCC"/>
        </a:dk2>
        <a:lt2>
          <a:srgbClr val="526133"/>
        </a:lt2>
        <a:accent1>
          <a:srgbClr val="99CC00"/>
        </a:accent1>
        <a:accent2>
          <a:srgbClr val="7A9505"/>
        </a:accent2>
        <a:accent3>
          <a:srgbClr val="B3B6AD"/>
        </a:accent3>
        <a:accent4>
          <a:srgbClr val="DCDCDC"/>
        </a:accent4>
        <a:accent5>
          <a:srgbClr val="CAE2AA"/>
        </a:accent5>
        <a:accent6>
          <a:srgbClr val="6D8504"/>
        </a:accent6>
        <a:hlink>
          <a:srgbClr val="FFCC00"/>
        </a:hlink>
        <a:folHlink>
          <a:srgbClr val="CCCC00"/>
        </a:folHlink>
      </a:clrScheme>
      <a:clrMap bg1="lt1" tx1="dk1" bg2="lt2" tx2="dk2" accent1="accent1" accent2="accent2" accent3="accent3" accent4="accent4" accent5="accent5" accent6="accent6" hlink="hlink" folHlink="folHlink"/>
    </a:extraClrScheme>
    <a:extraClrScheme>
      <a:clrScheme name="">
        <a:dk1>
          <a:srgbClr val="000000"/>
        </a:dk1>
        <a:lt1>
          <a:srgbClr val="DDDCC5"/>
        </a:lt1>
        <a:dk2>
          <a:srgbClr val="95934B"/>
        </a:dk2>
        <a:lt2>
          <a:srgbClr val="DBDAC3"/>
        </a:lt2>
        <a:accent1>
          <a:srgbClr val="EAEBE1"/>
        </a:accent1>
        <a:accent2>
          <a:srgbClr val="9DB0B7"/>
        </a:accent2>
        <a:accent3>
          <a:srgbClr val="EBEADE"/>
        </a:accent3>
        <a:accent4>
          <a:srgbClr val="000000"/>
        </a:accent4>
        <a:accent5>
          <a:srgbClr val="F2F3ED"/>
        </a:accent5>
        <a:accent6>
          <a:srgbClr val="8C9DA4"/>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7E7B"/>
        </a:lt2>
        <a:accent1>
          <a:srgbClr val="33CCCC"/>
        </a:accent1>
        <a:accent2>
          <a:srgbClr val="00CC66"/>
        </a:accent2>
        <a:accent3>
          <a:srgbClr val="AAC1C1"/>
        </a:accent3>
        <a:accent4>
          <a:srgbClr val="DCDCDC"/>
        </a:accent4>
        <a:accent5>
          <a:srgbClr val="ADE2E2"/>
        </a:accent5>
        <a:accent6>
          <a:srgbClr val="00B75B"/>
        </a:accent6>
        <a:hlink>
          <a:srgbClr val="CCFFCC"/>
        </a:hlink>
        <a:folHlink>
          <a:srgbClr val="FFFFCC"/>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DEDFF"/>
        </a:accent5>
        <a:accent6>
          <a:srgbClr val="C2E5DE"/>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66"/>
        </a:lt1>
        <a:dk2>
          <a:srgbClr val="FFFFFF"/>
        </a:dk2>
        <a:lt2>
          <a:srgbClr val="0066FF"/>
        </a:lt2>
        <a:accent1>
          <a:srgbClr val="6699FF"/>
        </a:accent1>
        <a:accent2>
          <a:srgbClr val="3333FF"/>
        </a:accent2>
        <a:accent3>
          <a:srgbClr val="AAAAB9"/>
        </a:accent3>
        <a:accent4>
          <a:srgbClr val="DCDCDC"/>
        </a:accent4>
        <a:accent5>
          <a:srgbClr val="B9CAFF"/>
        </a:accent5>
        <a:accent6>
          <a:srgbClr val="2D2DE5"/>
        </a:accent6>
        <a:hlink>
          <a:srgbClr val="FFCC00"/>
        </a:hlink>
        <a:folHlink>
          <a:srgbClr val="0000CC"/>
        </a:folHlink>
      </a:clrScheme>
      <a:clrMap bg1="lt1" tx1="dk1" bg2="lt2" tx2="dk2" accent1="accent1" accent2="accent2" accent3="accent3" accent4="accent4" accent5="accent5" accent6="accent6" hlink="hlink" folHlink="folHlink"/>
    </a:extraClrScheme>
    <a:extraClrScheme>
      <a:clrScheme name="">
        <a:dk1>
          <a:srgbClr val="FFFFFF"/>
        </a:dk1>
        <a:lt1>
          <a:srgbClr val="334B49"/>
        </a:lt1>
        <a:dk2>
          <a:srgbClr val="FFFFFF"/>
        </a:dk2>
        <a:lt2>
          <a:srgbClr val="009999"/>
        </a:lt2>
        <a:accent1>
          <a:srgbClr val="33CCCC"/>
        </a:accent1>
        <a:accent2>
          <a:srgbClr val="008080"/>
        </a:accent2>
        <a:accent3>
          <a:srgbClr val="ADB2B1"/>
        </a:accent3>
        <a:accent4>
          <a:srgbClr val="DCDCDC"/>
        </a:accent4>
        <a:accent5>
          <a:srgbClr val="ADE2E2"/>
        </a:accent5>
        <a:accent6>
          <a:srgbClr val="007272"/>
        </a:accent6>
        <a:hlink>
          <a:srgbClr val="FFCC00"/>
        </a:hlink>
        <a:folHlink>
          <a:srgbClr val="006666"/>
        </a:folHlink>
      </a:clrScheme>
      <a:clrMap bg1="lt1" tx1="dk1" bg2="lt2" tx2="dk2" accent1="accent1" accent2="accent2" accent3="accent3" accent4="accent4" accent5="accent5" accent6="accent6" hlink="hlink" folHlink="folHlink"/>
    </a:extraClrScheme>
    <a:extraClrScheme>
      <a:clrScheme name="">
        <a:dk1>
          <a:srgbClr val="FFFFFF"/>
        </a:dk1>
        <a:lt1>
          <a:srgbClr val="333399"/>
        </a:lt1>
        <a:dk2>
          <a:srgbClr val="FFFFFF"/>
        </a:dk2>
        <a:lt2>
          <a:srgbClr val="006699"/>
        </a:lt2>
        <a:accent1>
          <a:srgbClr val="0099CC"/>
        </a:accent1>
        <a:accent2>
          <a:srgbClr val="0386AF"/>
        </a:accent2>
        <a:accent3>
          <a:srgbClr val="ADADCA"/>
        </a:accent3>
        <a:accent4>
          <a:srgbClr val="DCDCDC"/>
        </a:accent4>
        <a:accent5>
          <a:srgbClr val="AACAE2"/>
        </a:accent5>
        <a:accent6>
          <a:srgbClr val="02789D"/>
        </a:accent6>
        <a:hlink>
          <a:srgbClr val="FFCC00"/>
        </a:hlink>
        <a:folHlink>
          <a:srgbClr val="6699FF"/>
        </a:folHlink>
      </a:clrScheme>
      <a:clrMap bg1="lt1" tx1="dk1" bg2="lt2" tx2="dk2" accent1="accent1" accent2="accent2" accent3="accent3" accent4="accent4" accent5="accent5" accent6="accent6" hlink="hlink" folHlink="folHlink"/>
    </a:extraClrScheme>
    <a:extraClrScheme>
      <a:clrScheme name="">
        <a:dk1>
          <a:srgbClr val="FFFFFF"/>
        </a:dk1>
        <a:lt1>
          <a:srgbClr val="2F978D"/>
        </a:lt1>
        <a:dk2>
          <a:srgbClr val="FFFFFF"/>
        </a:dk2>
        <a:lt2>
          <a:srgbClr val="008080"/>
        </a:lt2>
        <a:accent1>
          <a:srgbClr val="0099FF"/>
        </a:accent1>
        <a:accent2>
          <a:srgbClr val="009999"/>
        </a:accent2>
        <a:accent3>
          <a:srgbClr val="ADC9C5"/>
        </a:accent3>
        <a:accent4>
          <a:srgbClr val="DCDCDC"/>
        </a:accent4>
        <a:accent5>
          <a:srgbClr val="AACAFF"/>
        </a:accent5>
        <a:accent6>
          <a:srgbClr val="008989"/>
        </a:accent6>
        <a:hlink>
          <a:srgbClr val="FFFFCC"/>
        </a:hlink>
        <a:folHlink>
          <a:srgbClr val="70CAC6"/>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822504"/>
        </a:lt2>
        <a:accent1>
          <a:srgbClr val="FF9900"/>
        </a:accent1>
        <a:accent2>
          <a:srgbClr val="9E2A06"/>
        </a:accent2>
        <a:accent3>
          <a:srgbClr val="ADAAAA"/>
        </a:accent3>
        <a:accent4>
          <a:srgbClr val="DCDCDC"/>
        </a:accent4>
        <a:accent5>
          <a:srgbClr val="FFCAAA"/>
        </a:accent5>
        <a:accent6>
          <a:srgbClr val="8D2504"/>
        </a:accent6>
        <a:hlink>
          <a:srgbClr val="FF3300"/>
        </a:hlink>
        <a:folHlink>
          <a:srgbClr val="7C0704"/>
        </a:folHlink>
      </a:clrScheme>
      <a:clrMap bg1="lt1" tx1="dk1" bg2="lt2" tx2="dk2" accent1="accent1" accent2="accent2" accent3="accent3" accent4="accent4" accent5="accent5" accent6="accent6" hlink="hlink" folHlink="folHlink"/>
    </a:extraClrScheme>
    <a:extraClrScheme>
      <a:clrScheme name="">
        <a:dk1>
          <a:srgbClr val="FFFFFF"/>
        </a:dk1>
        <a:lt1>
          <a:srgbClr val="4A7911"/>
        </a:lt1>
        <a:dk2>
          <a:srgbClr val="FFFFFF"/>
        </a:dk2>
        <a:lt2>
          <a:srgbClr val="336600"/>
        </a:lt2>
        <a:accent1>
          <a:srgbClr val="666633"/>
        </a:accent1>
        <a:accent2>
          <a:srgbClr val="669900"/>
        </a:accent2>
        <a:accent3>
          <a:srgbClr val="B2BEAA"/>
        </a:accent3>
        <a:accent4>
          <a:srgbClr val="DCDCDC"/>
        </a:accent4>
        <a:accent5>
          <a:srgbClr val="B9B9AD"/>
        </a:accent5>
        <a:accent6>
          <a:srgbClr val="5B8900"/>
        </a:accent6>
        <a:hlink>
          <a:srgbClr val="FFCC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75B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B89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C0465"/>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192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CAEC1"/>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989B7"/>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蓝色视窗">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色彩鲜艳型">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白色玫瑰风标">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4422</Words>
  <Application>WPS 演示</Application>
  <PresentationFormat/>
  <Paragraphs>229</Paragraphs>
  <Slides>35</Slides>
  <Notes>0</Notes>
  <HiddenSlides>0</HiddenSlides>
  <MMClips>0</MMClips>
  <ScaleCrop>false</ScaleCrop>
  <HeadingPairs>
    <vt:vector size="6" baseType="variant">
      <vt:variant>
        <vt:lpstr>已用的字体</vt:lpstr>
      </vt:variant>
      <vt:variant>
        <vt:i4>30</vt:i4>
      </vt:variant>
      <vt:variant>
        <vt:lpstr>主题</vt:lpstr>
      </vt:variant>
      <vt:variant>
        <vt:i4>18</vt:i4>
      </vt:variant>
      <vt:variant>
        <vt:lpstr>幻灯片标题</vt:lpstr>
      </vt:variant>
      <vt:variant>
        <vt:i4>35</vt:i4>
      </vt:variant>
    </vt:vector>
  </HeadingPairs>
  <TitlesOfParts>
    <vt:vector size="83" baseType="lpstr">
      <vt:lpstr>Arial</vt:lpstr>
      <vt:lpstr>宋体</vt:lpstr>
      <vt:lpstr>Wingdings</vt:lpstr>
      <vt:lpstr>Garamond</vt:lpstr>
      <vt:lpstr>Times New Roman</vt:lpstr>
      <vt:lpstr>Verdana</vt:lpstr>
      <vt:lpstr>Tahoma</vt:lpstr>
      <vt:lpstr>Book Antiqua</vt:lpstr>
      <vt:lpstr>Monotype Sorts</vt:lpstr>
      <vt:lpstr>Futura</vt:lpstr>
      <vt:lpstr>-보람B</vt:lpstr>
      <vt:lpstr>-소망M</vt:lpstr>
      <vt:lpstr>-보람M</vt:lpstr>
      <vt:lpstr>Arial Black</vt:lpstr>
      <vt:lpstr>楷体_GB2312</vt:lpstr>
      <vt:lpstr>方正舒体</vt:lpstr>
      <vt:lpstr>方正姚体</vt:lpstr>
      <vt:lpstr>华文新魏</vt:lpstr>
      <vt:lpstr>方正华隶简体</vt:lpstr>
      <vt:lpstr>方正平和简体</vt:lpstr>
      <vt:lpstr>方正美黑简体</vt:lpstr>
      <vt:lpstr>华文隶书</vt:lpstr>
      <vt:lpstr>Malgun Gothic</vt:lpstr>
      <vt:lpstr>新宋体</vt:lpstr>
      <vt:lpstr>隶书</vt:lpstr>
      <vt:lpstr>黑体</vt:lpstr>
      <vt:lpstr>微软雅黑</vt:lpstr>
      <vt:lpstr>Arial Unicode MS</vt:lpstr>
      <vt:lpstr>Calibri</vt:lpstr>
      <vt:lpstr>Wingdings</vt:lpstr>
      <vt:lpstr>Stream</vt:lpstr>
      <vt:lpstr>Profile</vt:lpstr>
      <vt:lpstr>Capsules</vt:lpstr>
      <vt:lpstr>Edge</vt:lpstr>
      <vt:lpstr>Compass</vt:lpstr>
      <vt:lpstr>Pixel</vt:lpstr>
      <vt:lpstr>蓝色视窗</vt:lpstr>
      <vt:lpstr>色彩鲜艳型</vt:lpstr>
      <vt:lpstr>白色玫瑰风标</vt:lpstr>
      <vt:lpstr>绿色灰白型</vt:lpstr>
      <vt:lpstr>CKM standard</vt:lpstr>
      <vt:lpstr>Clouds</vt:lpstr>
      <vt:lpstr>B038</vt:lpstr>
      <vt:lpstr>Engineer</vt:lpstr>
      <vt:lpstr>1_B038</vt:lpstr>
      <vt:lpstr>Blank Presentation</vt:lpstr>
      <vt:lpstr>B007</vt:lpstr>
      <vt:lpstr>CDESIGNK</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xwx</dc:creator>
  <cp:lastModifiedBy>xgq</cp:lastModifiedBy>
  <cp:revision>217</cp:revision>
  <dcterms:created xsi:type="dcterms:W3CDTF">2007-04-22T04:15:31Z</dcterms:created>
  <dcterms:modified xsi:type="dcterms:W3CDTF">2019-03-18T08:26:50Z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2052-11.1.0.8213</vt:lpwstr>
  </property>
</Properties>
</file>