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71" d="100"/>
          <a:sy n="71" d="100"/>
        </p:scale>
        <p:origin x="-83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9218" name="任意多边形 9217"/>
          <p:cNvSpPr/>
          <p:nvPr/>
        </p:nvSpPr>
        <p:spPr>
          <a:xfrm>
            <a:off x="4760913" y="20638"/>
            <a:ext cx="4438650" cy="4038600"/>
          </a:xfrm>
          <a:custGeom>
            <a:avLst/>
            <a:gdLst/>
            <a:ahLst/>
            <a:cxnLst/>
            <a:pathLst>
              <a:path w="546" h="497">
                <a:moveTo>
                  <a:pt x="23" y="4"/>
                </a:moveTo>
                <a:cubicBezTo>
                  <a:pt x="23" y="4"/>
                  <a:pt x="0" y="34"/>
                  <a:pt x="11" y="71"/>
                </a:cubicBezTo>
                <a:cubicBezTo>
                  <a:pt x="19" y="100"/>
                  <a:pt x="25" y="393"/>
                  <a:pt x="25" y="393"/>
                </a:cubicBezTo>
                <a:cubicBezTo>
                  <a:pt x="25" y="393"/>
                  <a:pt x="42" y="452"/>
                  <a:pt x="54" y="457"/>
                </a:cubicBezTo>
                <a:cubicBezTo>
                  <a:pt x="66" y="462"/>
                  <a:pt x="158" y="482"/>
                  <a:pt x="158" y="482"/>
                </a:cubicBezTo>
                <a:cubicBezTo>
                  <a:pt x="158" y="482"/>
                  <a:pt x="191" y="497"/>
                  <a:pt x="204" y="495"/>
                </a:cubicBezTo>
                <a:cubicBezTo>
                  <a:pt x="217" y="494"/>
                  <a:pt x="506" y="487"/>
                  <a:pt x="520" y="475"/>
                </a:cubicBezTo>
                <a:cubicBezTo>
                  <a:pt x="533" y="463"/>
                  <a:pt x="546" y="218"/>
                  <a:pt x="533" y="167"/>
                </a:cubicBezTo>
                <a:cubicBezTo>
                  <a:pt x="520" y="117"/>
                  <a:pt x="404" y="14"/>
                  <a:pt x="369" y="16"/>
                </a:cubicBezTo>
                <a:cubicBezTo>
                  <a:pt x="335" y="17"/>
                  <a:pt x="249" y="29"/>
                  <a:pt x="249" y="29"/>
                </a:cubicBezTo>
                <a:lnTo>
                  <a:pt x="198" y="11"/>
                </a:lnTo>
                <a:lnTo>
                  <a:pt x="151" y="2"/>
                </a:lnTo>
                <a:cubicBezTo>
                  <a:pt x="151" y="2"/>
                  <a:pt x="79" y="0"/>
                  <a:pt x="23" y="4"/>
                </a:cubicBezTo>
                <a:close/>
              </a:path>
            </a:pathLst>
          </a:custGeom>
          <a:solidFill>
            <a:schemeClr val="accent2"/>
          </a:solidFill>
          <a:ln w="0">
            <a:noFill/>
          </a:ln>
        </p:spPr>
        <p:txBody>
          <a:bodyPr/>
          <a:p>
            <a:endParaRPr lang="zh-CN" altLang="en-US"/>
          </a:p>
        </p:txBody>
      </p:sp>
      <p:grpSp>
        <p:nvGrpSpPr>
          <p:cNvPr id="9219" name="组合 9218"/>
          <p:cNvGrpSpPr/>
          <p:nvPr/>
        </p:nvGrpSpPr>
        <p:grpSpPr>
          <a:xfrm>
            <a:off x="4572000" y="28575"/>
            <a:ext cx="4756150" cy="4338638"/>
            <a:chOff x="2918" y="18"/>
            <a:chExt cx="2958" cy="2699"/>
          </a:xfrm>
        </p:grpSpPr>
        <p:sp>
          <p:nvSpPr>
            <p:cNvPr id="9220" name="任意多边形 9219"/>
            <p:cNvSpPr/>
            <p:nvPr/>
          </p:nvSpPr>
          <p:spPr>
            <a:xfrm>
              <a:off x="3060" y="18"/>
              <a:ext cx="490" cy="187"/>
            </a:xfrm>
            <a:custGeom>
              <a:avLst/>
              <a:gdLst/>
              <a:ahLst/>
              <a:cxnLst/>
              <a:pathLst>
                <a:path w="97" h="37">
                  <a:moveTo>
                    <a:pt x="71" y="25"/>
                  </a:moveTo>
                  <a:cubicBezTo>
                    <a:pt x="81" y="22"/>
                    <a:pt x="87" y="21"/>
                    <a:pt x="91" y="20"/>
                  </a:cubicBezTo>
                  <a:cubicBezTo>
                    <a:pt x="91" y="19"/>
                    <a:pt x="91" y="19"/>
                    <a:pt x="92" y="17"/>
                  </a:cubicBezTo>
                  <a:cubicBezTo>
                    <a:pt x="97" y="11"/>
                    <a:pt x="95" y="4"/>
                    <a:pt x="88" y="0"/>
                  </a:cubicBezTo>
                  <a:lnTo>
                    <a:pt x="25" y="0"/>
                  </a:lnTo>
                  <a:cubicBezTo>
                    <a:pt x="10" y="3"/>
                    <a:pt x="0" y="10"/>
                    <a:pt x="10" y="22"/>
                  </a:cubicBezTo>
                  <a:cubicBezTo>
                    <a:pt x="10" y="22"/>
                    <a:pt x="28" y="37"/>
                    <a:pt x="71" y="25"/>
                  </a:cubicBezTo>
                  <a:close/>
                </a:path>
              </a:pathLst>
            </a:custGeom>
            <a:solidFill>
              <a:schemeClr val="bg1"/>
            </a:solidFill>
            <a:ln w="0">
              <a:noFill/>
            </a:ln>
          </p:spPr>
          <p:txBody>
            <a:bodyPr/>
            <a:p>
              <a:endParaRPr lang="zh-CN" altLang="en-US"/>
            </a:p>
          </p:txBody>
        </p:sp>
        <p:sp>
          <p:nvSpPr>
            <p:cNvPr id="9221" name="任意多边形 9220"/>
            <p:cNvSpPr>
              <a:spLocks noEditPoints="1"/>
            </p:cNvSpPr>
            <p:nvPr/>
          </p:nvSpPr>
          <p:spPr>
            <a:xfrm>
              <a:off x="2918" y="18"/>
              <a:ext cx="2958" cy="2699"/>
            </a:xfrm>
            <a:custGeom>
              <a:avLst/>
              <a:gdLst/>
              <a:ahLst/>
              <a:cxnLst/>
              <a:pathLst>
                <a:path w="585" h="534">
                  <a:moveTo>
                    <a:pt x="554" y="76"/>
                  </a:moveTo>
                  <a:cubicBezTo>
                    <a:pt x="551" y="32"/>
                    <a:pt x="543" y="9"/>
                    <a:pt x="504" y="1"/>
                  </a:cubicBezTo>
                  <a:cubicBezTo>
                    <a:pt x="500" y="1"/>
                    <a:pt x="494" y="0"/>
                    <a:pt x="486" y="0"/>
                  </a:cubicBezTo>
                  <a:lnTo>
                    <a:pt x="157" y="0"/>
                  </a:lnTo>
                  <a:cubicBezTo>
                    <a:pt x="156" y="5"/>
                    <a:pt x="153" y="17"/>
                    <a:pt x="158" y="17"/>
                  </a:cubicBezTo>
                  <a:cubicBezTo>
                    <a:pt x="171" y="17"/>
                    <a:pt x="223" y="21"/>
                    <a:pt x="225" y="21"/>
                  </a:cubicBezTo>
                  <a:cubicBezTo>
                    <a:pt x="226" y="21"/>
                    <a:pt x="250" y="16"/>
                    <a:pt x="237" y="28"/>
                  </a:cubicBezTo>
                  <a:cubicBezTo>
                    <a:pt x="223" y="41"/>
                    <a:pt x="192" y="41"/>
                    <a:pt x="174" y="39"/>
                  </a:cubicBezTo>
                  <a:cubicBezTo>
                    <a:pt x="131" y="36"/>
                    <a:pt x="152" y="56"/>
                    <a:pt x="168" y="56"/>
                  </a:cubicBezTo>
                  <a:cubicBezTo>
                    <a:pt x="218" y="56"/>
                    <a:pt x="228" y="68"/>
                    <a:pt x="207" y="71"/>
                  </a:cubicBezTo>
                  <a:cubicBezTo>
                    <a:pt x="186" y="74"/>
                    <a:pt x="182" y="73"/>
                    <a:pt x="162" y="76"/>
                  </a:cubicBezTo>
                  <a:cubicBezTo>
                    <a:pt x="7" y="101"/>
                    <a:pt x="59" y="60"/>
                    <a:pt x="74" y="60"/>
                  </a:cubicBezTo>
                  <a:cubicBezTo>
                    <a:pt x="139" y="59"/>
                    <a:pt x="123" y="37"/>
                    <a:pt x="107" y="42"/>
                  </a:cubicBezTo>
                  <a:cubicBezTo>
                    <a:pt x="91" y="46"/>
                    <a:pt x="34" y="27"/>
                    <a:pt x="26" y="63"/>
                  </a:cubicBezTo>
                  <a:cubicBezTo>
                    <a:pt x="19" y="100"/>
                    <a:pt x="42" y="282"/>
                    <a:pt x="36" y="317"/>
                  </a:cubicBezTo>
                  <a:cubicBezTo>
                    <a:pt x="0" y="534"/>
                    <a:pt x="199" y="487"/>
                    <a:pt x="199" y="487"/>
                  </a:cubicBezTo>
                  <a:cubicBezTo>
                    <a:pt x="156" y="453"/>
                    <a:pt x="174" y="421"/>
                    <a:pt x="171" y="403"/>
                  </a:cubicBezTo>
                  <a:cubicBezTo>
                    <a:pt x="161" y="345"/>
                    <a:pt x="154" y="337"/>
                    <a:pt x="144" y="341"/>
                  </a:cubicBezTo>
                  <a:cubicBezTo>
                    <a:pt x="121" y="352"/>
                    <a:pt x="123" y="358"/>
                    <a:pt x="126" y="367"/>
                  </a:cubicBezTo>
                  <a:cubicBezTo>
                    <a:pt x="142" y="416"/>
                    <a:pt x="105" y="376"/>
                    <a:pt x="105" y="376"/>
                  </a:cubicBezTo>
                  <a:cubicBezTo>
                    <a:pt x="98" y="380"/>
                    <a:pt x="95" y="390"/>
                    <a:pt x="99" y="399"/>
                  </a:cubicBezTo>
                  <a:cubicBezTo>
                    <a:pt x="131" y="463"/>
                    <a:pt x="101" y="446"/>
                    <a:pt x="94" y="435"/>
                  </a:cubicBezTo>
                  <a:cubicBezTo>
                    <a:pt x="61" y="390"/>
                    <a:pt x="92" y="366"/>
                    <a:pt x="88" y="352"/>
                  </a:cubicBezTo>
                  <a:cubicBezTo>
                    <a:pt x="75" y="295"/>
                    <a:pt x="118" y="274"/>
                    <a:pt x="124" y="265"/>
                  </a:cubicBezTo>
                  <a:cubicBezTo>
                    <a:pt x="130" y="256"/>
                    <a:pt x="127" y="253"/>
                    <a:pt x="129" y="234"/>
                  </a:cubicBezTo>
                  <a:cubicBezTo>
                    <a:pt x="136" y="195"/>
                    <a:pt x="155" y="216"/>
                    <a:pt x="153" y="228"/>
                  </a:cubicBezTo>
                  <a:cubicBezTo>
                    <a:pt x="148" y="274"/>
                    <a:pt x="176" y="242"/>
                    <a:pt x="186" y="228"/>
                  </a:cubicBezTo>
                  <a:cubicBezTo>
                    <a:pt x="218" y="186"/>
                    <a:pt x="214" y="229"/>
                    <a:pt x="209" y="237"/>
                  </a:cubicBezTo>
                  <a:cubicBezTo>
                    <a:pt x="203" y="244"/>
                    <a:pt x="198" y="255"/>
                    <a:pt x="200" y="260"/>
                  </a:cubicBezTo>
                  <a:cubicBezTo>
                    <a:pt x="208" y="283"/>
                    <a:pt x="193" y="305"/>
                    <a:pt x="188" y="306"/>
                  </a:cubicBezTo>
                  <a:cubicBezTo>
                    <a:pt x="184" y="308"/>
                    <a:pt x="170" y="314"/>
                    <a:pt x="170" y="332"/>
                  </a:cubicBezTo>
                  <a:cubicBezTo>
                    <a:pt x="171" y="350"/>
                    <a:pt x="192" y="382"/>
                    <a:pt x="192" y="395"/>
                  </a:cubicBezTo>
                  <a:cubicBezTo>
                    <a:pt x="193" y="492"/>
                    <a:pt x="236" y="499"/>
                    <a:pt x="255" y="497"/>
                  </a:cubicBezTo>
                  <a:cubicBezTo>
                    <a:pt x="275" y="496"/>
                    <a:pt x="445" y="490"/>
                    <a:pt x="515" y="483"/>
                  </a:cubicBezTo>
                  <a:cubicBezTo>
                    <a:pt x="585" y="477"/>
                    <a:pt x="538" y="458"/>
                    <a:pt x="518" y="458"/>
                  </a:cubicBezTo>
                  <a:cubicBezTo>
                    <a:pt x="467" y="458"/>
                    <a:pt x="454" y="427"/>
                    <a:pt x="454" y="427"/>
                  </a:cubicBezTo>
                  <a:cubicBezTo>
                    <a:pt x="454" y="427"/>
                    <a:pt x="453" y="405"/>
                    <a:pt x="431" y="400"/>
                  </a:cubicBezTo>
                  <a:cubicBezTo>
                    <a:pt x="376" y="385"/>
                    <a:pt x="411" y="353"/>
                    <a:pt x="425" y="345"/>
                  </a:cubicBezTo>
                  <a:cubicBezTo>
                    <a:pt x="438" y="338"/>
                    <a:pt x="430" y="335"/>
                    <a:pt x="420" y="329"/>
                  </a:cubicBezTo>
                  <a:cubicBezTo>
                    <a:pt x="398" y="316"/>
                    <a:pt x="394" y="300"/>
                    <a:pt x="396" y="270"/>
                  </a:cubicBezTo>
                  <a:cubicBezTo>
                    <a:pt x="397" y="240"/>
                    <a:pt x="416" y="249"/>
                    <a:pt x="416" y="249"/>
                  </a:cubicBezTo>
                  <a:cubicBezTo>
                    <a:pt x="416" y="249"/>
                    <a:pt x="448" y="262"/>
                    <a:pt x="460" y="256"/>
                  </a:cubicBezTo>
                  <a:cubicBezTo>
                    <a:pt x="472" y="250"/>
                    <a:pt x="467" y="239"/>
                    <a:pt x="461" y="244"/>
                  </a:cubicBezTo>
                  <a:cubicBezTo>
                    <a:pt x="455" y="248"/>
                    <a:pt x="412" y="244"/>
                    <a:pt x="407" y="223"/>
                  </a:cubicBezTo>
                  <a:cubicBezTo>
                    <a:pt x="403" y="202"/>
                    <a:pt x="418" y="213"/>
                    <a:pt x="422" y="214"/>
                  </a:cubicBezTo>
                  <a:cubicBezTo>
                    <a:pt x="427" y="216"/>
                    <a:pt x="427" y="220"/>
                    <a:pt x="439" y="226"/>
                  </a:cubicBezTo>
                  <a:cubicBezTo>
                    <a:pt x="468" y="241"/>
                    <a:pt x="454" y="224"/>
                    <a:pt x="454" y="224"/>
                  </a:cubicBezTo>
                  <a:cubicBezTo>
                    <a:pt x="454" y="224"/>
                    <a:pt x="454" y="224"/>
                    <a:pt x="438" y="209"/>
                  </a:cubicBezTo>
                  <a:cubicBezTo>
                    <a:pt x="423" y="194"/>
                    <a:pt x="406" y="199"/>
                    <a:pt x="389" y="199"/>
                  </a:cubicBezTo>
                  <a:cubicBezTo>
                    <a:pt x="373" y="199"/>
                    <a:pt x="376" y="211"/>
                    <a:pt x="376" y="211"/>
                  </a:cubicBezTo>
                  <a:cubicBezTo>
                    <a:pt x="376" y="211"/>
                    <a:pt x="373" y="242"/>
                    <a:pt x="370" y="291"/>
                  </a:cubicBezTo>
                  <a:cubicBezTo>
                    <a:pt x="368" y="341"/>
                    <a:pt x="360" y="347"/>
                    <a:pt x="357" y="343"/>
                  </a:cubicBezTo>
                  <a:cubicBezTo>
                    <a:pt x="354" y="338"/>
                    <a:pt x="350" y="313"/>
                    <a:pt x="350" y="305"/>
                  </a:cubicBezTo>
                  <a:cubicBezTo>
                    <a:pt x="350" y="298"/>
                    <a:pt x="345" y="264"/>
                    <a:pt x="347" y="230"/>
                  </a:cubicBezTo>
                  <a:cubicBezTo>
                    <a:pt x="350" y="195"/>
                    <a:pt x="356" y="210"/>
                    <a:pt x="334" y="201"/>
                  </a:cubicBezTo>
                  <a:cubicBezTo>
                    <a:pt x="311" y="192"/>
                    <a:pt x="323" y="182"/>
                    <a:pt x="331" y="182"/>
                  </a:cubicBezTo>
                  <a:cubicBezTo>
                    <a:pt x="338" y="182"/>
                    <a:pt x="350" y="189"/>
                    <a:pt x="352" y="181"/>
                  </a:cubicBezTo>
                  <a:cubicBezTo>
                    <a:pt x="356" y="160"/>
                    <a:pt x="359" y="141"/>
                    <a:pt x="347" y="136"/>
                  </a:cubicBezTo>
                  <a:cubicBezTo>
                    <a:pt x="322" y="127"/>
                    <a:pt x="332" y="121"/>
                    <a:pt x="341" y="118"/>
                  </a:cubicBezTo>
                  <a:cubicBezTo>
                    <a:pt x="350" y="115"/>
                    <a:pt x="352" y="94"/>
                    <a:pt x="339" y="99"/>
                  </a:cubicBezTo>
                  <a:cubicBezTo>
                    <a:pt x="313" y="107"/>
                    <a:pt x="316" y="85"/>
                    <a:pt x="321" y="82"/>
                  </a:cubicBezTo>
                  <a:cubicBezTo>
                    <a:pt x="325" y="79"/>
                    <a:pt x="334" y="83"/>
                    <a:pt x="331" y="62"/>
                  </a:cubicBezTo>
                  <a:cubicBezTo>
                    <a:pt x="328" y="41"/>
                    <a:pt x="347" y="34"/>
                    <a:pt x="351" y="53"/>
                  </a:cubicBezTo>
                  <a:cubicBezTo>
                    <a:pt x="354" y="73"/>
                    <a:pt x="363" y="112"/>
                    <a:pt x="369" y="103"/>
                  </a:cubicBezTo>
                  <a:cubicBezTo>
                    <a:pt x="375" y="94"/>
                    <a:pt x="385" y="57"/>
                    <a:pt x="395" y="41"/>
                  </a:cubicBezTo>
                  <a:cubicBezTo>
                    <a:pt x="406" y="24"/>
                    <a:pt x="418" y="38"/>
                    <a:pt x="415" y="47"/>
                  </a:cubicBezTo>
                  <a:cubicBezTo>
                    <a:pt x="401" y="88"/>
                    <a:pt x="426" y="90"/>
                    <a:pt x="426" y="90"/>
                  </a:cubicBezTo>
                  <a:cubicBezTo>
                    <a:pt x="426" y="90"/>
                    <a:pt x="423" y="96"/>
                    <a:pt x="409" y="95"/>
                  </a:cubicBezTo>
                  <a:cubicBezTo>
                    <a:pt x="382" y="92"/>
                    <a:pt x="393" y="110"/>
                    <a:pt x="405" y="115"/>
                  </a:cubicBezTo>
                  <a:cubicBezTo>
                    <a:pt x="431" y="124"/>
                    <a:pt x="414" y="130"/>
                    <a:pt x="401" y="130"/>
                  </a:cubicBezTo>
                  <a:cubicBezTo>
                    <a:pt x="387" y="130"/>
                    <a:pt x="381" y="134"/>
                    <a:pt x="378" y="148"/>
                  </a:cubicBezTo>
                  <a:cubicBezTo>
                    <a:pt x="369" y="191"/>
                    <a:pt x="401" y="181"/>
                    <a:pt x="401" y="181"/>
                  </a:cubicBezTo>
                  <a:cubicBezTo>
                    <a:pt x="452" y="195"/>
                    <a:pt x="528" y="188"/>
                    <a:pt x="528" y="188"/>
                  </a:cubicBezTo>
                  <a:cubicBezTo>
                    <a:pt x="543" y="192"/>
                    <a:pt x="552" y="189"/>
                    <a:pt x="558" y="181"/>
                  </a:cubicBezTo>
                  <a:lnTo>
                    <a:pt x="558" y="103"/>
                  </a:lnTo>
                  <a:cubicBezTo>
                    <a:pt x="556" y="93"/>
                    <a:pt x="555" y="84"/>
                    <a:pt x="554" y="76"/>
                  </a:cubicBezTo>
                  <a:close/>
                  <a:moveTo>
                    <a:pt x="231" y="77"/>
                  </a:moveTo>
                  <a:cubicBezTo>
                    <a:pt x="233" y="65"/>
                    <a:pt x="249" y="69"/>
                    <a:pt x="249" y="69"/>
                  </a:cubicBezTo>
                  <a:cubicBezTo>
                    <a:pt x="249" y="69"/>
                    <a:pt x="278" y="79"/>
                    <a:pt x="290" y="78"/>
                  </a:cubicBezTo>
                  <a:cubicBezTo>
                    <a:pt x="301" y="76"/>
                    <a:pt x="318" y="93"/>
                    <a:pt x="293" y="93"/>
                  </a:cubicBezTo>
                  <a:cubicBezTo>
                    <a:pt x="267" y="93"/>
                    <a:pt x="228" y="104"/>
                    <a:pt x="231" y="77"/>
                  </a:cubicBezTo>
                  <a:close/>
                  <a:moveTo>
                    <a:pt x="171" y="195"/>
                  </a:moveTo>
                  <a:cubicBezTo>
                    <a:pt x="153" y="195"/>
                    <a:pt x="46" y="237"/>
                    <a:pt x="45" y="128"/>
                  </a:cubicBezTo>
                  <a:cubicBezTo>
                    <a:pt x="45" y="104"/>
                    <a:pt x="39" y="83"/>
                    <a:pt x="69" y="98"/>
                  </a:cubicBezTo>
                  <a:cubicBezTo>
                    <a:pt x="99" y="112"/>
                    <a:pt x="72" y="111"/>
                    <a:pt x="137" y="108"/>
                  </a:cubicBezTo>
                  <a:cubicBezTo>
                    <a:pt x="137" y="108"/>
                    <a:pt x="184" y="110"/>
                    <a:pt x="191" y="106"/>
                  </a:cubicBezTo>
                  <a:cubicBezTo>
                    <a:pt x="199" y="101"/>
                    <a:pt x="192" y="91"/>
                    <a:pt x="207" y="91"/>
                  </a:cubicBezTo>
                  <a:cubicBezTo>
                    <a:pt x="222" y="90"/>
                    <a:pt x="220" y="105"/>
                    <a:pt x="220" y="105"/>
                  </a:cubicBezTo>
                  <a:cubicBezTo>
                    <a:pt x="220" y="105"/>
                    <a:pt x="207" y="124"/>
                    <a:pt x="305" y="111"/>
                  </a:cubicBezTo>
                  <a:cubicBezTo>
                    <a:pt x="317" y="109"/>
                    <a:pt x="327" y="121"/>
                    <a:pt x="302" y="121"/>
                  </a:cubicBezTo>
                  <a:cubicBezTo>
                    <a:pt x="290" y="122"/>
                    <a:pt x="272" y="128"/>
                    <a:pt x="278" y="143"/>
                  </a:cubicBezTo>
                  <a:cubicBezTo>
                    <a:pt x="284" y="158"/>
                    <a:pt x="276" y="256"/>
                    <a:pt x="276" y="256"/>
                  </a:cubicBezTo>
                  <a:cubicBezTo>
                    <a:pt x="276" y="256"/>
                    <a:pt x="271" y="274"/>
                    <a:pt x="262" y="245"/>
                  </a:cubicBezTo>
                  <a:cubicBezTo>
                    <a:pt x="259" y="235"/>
                    <a:pt x="262" y="144"/>
                    <a:pt x="260" y="137"/>
                  </a:cubicBezTo>
                  <a:cubicBezTo>
                    <a:pt x="259" y="129"/>
                    <a:pt x="217" y="122"/>
                    <a:pt x="215" y="154"/>
                  </a:cubicBezTo>
                  <a:cubicBezTo>
                    <a:pt x="214" y="185"/>
                    <a:pt x="205" y="195"/>
                    <a:pt x="171" y="195"/>
                  </a:cubicBezTo>
                  <a:close/>
                  <a:moveTo>
                    <a:pt x="237" y="231"/>
                  </a:moveTo>
                  <a:cubicBezTo>
                    <a:pt x="230" y="240"/>
                    <a:pt x="219" y="247"/>
                    <a:pt x="223" y="225"/>
                  </a:cubicBezTo>
                  <a:cubicBezTo>
                    <a:pt x="228" y="202"/>
                    <a:pt x="232" y="170"/>
                    <a:pt x="232" y="155"/>
                  </a:cubicBezTo>
                  <a:cubicBezTo>
                    <a:pt x="232" y="155"/>
                    <a:pt x="244" y="135"/>
                    <a:pt x="247" y="158"/>
                  </a:cubicBezTo>
                  <a:cubicBezTo>
                    <a:pt x="250" y="181"/>
                    <a:pt x="244" y="221"/>
                    <a:pt x="237" y="231"/>
                  </a:cubicBezTo>
                  <a:close/>
                  <a:moveTo>
                    <a:pt x="326" y="292"/>
                  </a:moveTo>
                  <a:cubicBezTo>
                    <a:pt x="327" y="320"/>
                    <a:pt x="355" y="400"/>
                    <a:pt x="286" y="399"/>
                  </a:cubicBezTo>
                  <a:cubicBezTo>
                    <a:pt x="217" y="398"/>
                    <a:pt x="214" y="409"/>
                    <a:pt x="215" y="321"/>
                  </a:cubicBezTo>
                  <a:cubicBezTo>
                    <a:pt x="216" y="236"/>
                    <a:pt x="225" y="253"/>
                    <a:pt x="230" y="264"/>
                  </a:cubicBezTo>
                  <a:cubicBezTo>
                    <a:pt x="230" y="264"/>
                    <a:pt x="253" y="318"/>
                    <a:pt x="309" y="277"/>
                  </a:cubicBezTo>
                  <a:cubicBezTo>
                    <a:pt x="319" y="269"/>
                    <a:pt x="324" y="263"/>
                    <a:pt x="326" y="292"/>
                  </a:cubicBezTo>
                  <a:close/>
                  <a:moveTo>
                    <a:pt x="318" y="133"/>
                  </a:moveTo>
                  <a:cubicBezTo>
                    <a:pt x="338" y="148"/>
                    <a:pt x="316" y="165"/>
                    <a:pt x="316" y="165"/>
                  </a:cubicBezTo>
                  <a:cubicBezTo>
                    <a:pt x="316" y="165"/>
                    <a:pt x="302" y="189"/>
                    <a:pt x="313" y="213"/>
                  </a:cubicBezTo>
                  <a:cubicBezTo>
                    <a:pt x="324" y="237"/>
                    <a:pt x="324" y="265"/>
                    <a:pt x="301" y="239"/>
                  </a:cubicBezTo>
                  <a:cubicBezTo>
                    <a:pt x="279" y="214"/>
                    <a:pt x="293" y="156"/>
                    <a:pt x="299" y="144"/>
                  </a:cubicBezTo>
                  <a:cubicBezTo>
                    <a:pt x="299" y="144"/>
                    <a:pt x="299" y="118"/>
                    <a:pt x="318" y="133"/>
                  </a:cubicBezTo>
                  <a:close/>
                  <a:moveTo>
                    <a:pt x="507" y="179"/>
                  </a:moveTo>
                  <a:cubicBezTo>
                    <a:pt x="498" y="185"/>
                    <a:pt x="507" y="179"/>
                    <a:pt x="465" y="177"/>
                  </a:cubicBezTo>
                  <a:cubicBezTo>
                    <a:pt x="423" y="176"/>
                    <a:pt x="461" y="162"/>
                    <a:pt x="461" y="162"/>
                  </a:cubicBezTo>
                  <a:cubicBezTo>
                    <a:pt x="565" y="166"/>
                    <a:pt x="516" y="173"/>
                    <a:pt x="507" y="179"/>
                  </a:cubicBezTo>
                  <a:close/>
                </a:path>
              </a:pathLst>
            </a:custGeom>
            <a:solidFill>
              <a:schemeClr val="bg1"/>
            </a:solidFill>
            <a:ln w="0">
              <a:noFill/>
            </a:ln>
          </p:spPr>
          <p:txBody>
            <a:bodyPr/>
            <a:p>
              <a:endParaRPr lang="zh-CN" altLang="en-US"/>
            </a:p>
          </p:txBody>
        </p:sp>
        <p:sp>
          <p:nvSpPr>
            <p:cNvPr id="9222" name="任意多边形 9221"/>
            <p:cNvSpPr/>
            <p:nvPr/>
          </p:nvSpPr>
          <p:spPr>
            <a:xfrm>
              <a:off x="3621" y="1287"/>
              <a:ext cx="238" cy="283"/>
            </a:xfrm>
            <a:custGeom>
              <a:avLst/>
              <a:gdLst/>
              <a:ahLst/>
              <a:cxnLst/>
              <a:pathLst>
                <a:path w="47" h="56">
                  <a:moveTo>
                    <a:pt x="40" y="15"/>
                  </a:moveTo>
                  <a:cubicBezTo>
                    <a:pt x="37" y="0"/>
                    <a:pt x="0" y="23"/>
                    <a:pt x="27" y="56"/>
                  </a:cubicBezTo>
                  <a:cubicBezTo>
                    <a:pt x="27" y="56"/>
                    <a:pt x="47" y="49"/>
                    <a:pt x="40" y="15"/>
                  </a:cubicBezTo>
                  <a:close/>
                </a:path>
              </a:pathLst>
            </a:custGeom>
            <a:solidFill>
              <a:schemeClr val="bg1"/>
            </a:solidFill>
            <a:ln w="0">
              <a:noFill/>
            </a:ln>
          </p:spPr>
          <p:txBody>
            <a:bodyPr/>
            <a:p>
              <a:endParaRPr lang="zh-CN" altLang="en-US"/>
            </a:p>
          </p:txBody>
        </p:sp>
        <p:sp>
          <p:nvSpPr>
            <p:cNvPr id="9223" name="任意多边形 9222"/>
            <p:cNvSpPr/>
            <p:nvPr/>
          </p:nvSpPr>
          <p:spPr>
            <a:xfrm>
              <a:off x="3403" y="1403"/>
              <a:ext cx="208" cy="379"/>
            </a:xfrm>
            <a:custGeom>
              <a:avLst/>
              <a:gdLst/>
              <a:ahLst/>
              <a:cxnLst/>
              <a:pathLst>
                <a:path w="41" h="75">
                  <a:moveTo>
                    <a:pt x="19" y="27"/>
                  </a:moveTo>
                  <a:cubicBezTo>
                    <a:pt x="0" y="54"/>
                    <a:pt x="6" y="63"/>
                    <a:pt x="12" y="69"/>
                  </a:cubicBezTo>
                  <a:cubicBezTo>
                    <a:pt x="18" y="75"/>
                    <a:pt x="30" y="74"/>
                    <a:pt x="40" y="45"/>
                  </a:cubicBezTo>
                  <a:cubicBezTo>
                    <a:pt x="40" y="45"/>
                    <a:pt x="32" y="31"/>
                    <a:pt x="37" y="24"/>
                  </a:cubicBezTo>
                  <a:cubicBezTo>
                    <a:pt x="41" y="16"/>
                    <a:pt x="38" y="0"/>
                    <a:pt x="19" y="27"/>
                  </a:cubicBezTo>
                  <a:close/>
                </a:path>
              </a:pathLst>
            </a:custGeom>
            <a:solidFill>
              <a:schemeClr val="bg1"/>
            </a:solidFill>
            <a:ln w="0">
              <a:noFill/>
            </a:ln>
          </p:spPr>
          <p:txBody>
            <a:bodyPr/>
            <a:p>
              <a:endParaRPr lang="zh-CN" altLang="en-US"/>
            </a:p>
          </p:txBody>
        </p:sp>
        <p:sp>
          <p:nvSpPr>
            <p:cNvPr id="9224" name="任意多边形 9223"/>
            <p:cNvSpPr/>
            <p:nvPr/>
          </p:nvSpPr>
          <p:spPr>
            <a:xfrm>
              <a:off x="3272" y="645"/>
              <a:ext cx="683" cy="318"/>
            </a:xfrm>
            <a:custGeom>
              <a:avLst/>
              <a:gdLst/>
              <a:ahLst/>
              <a:cxnLst/>
              <a:pathLst>
                <a:path w="135" h="63">
                  <a:moveTo>
                    <a:pt x="112" y="4"/>
                  </a:moveTo>
                  <a:cubicBezTo>
                    <a:pt x="105" y="9"/>
                    <a:pt x="24" y="4"/>
                    <a:pt x="24" y="4"/>
                  </a:cubicBezTo>
                  <a:cubicBezTo>
                    <a:pt x="15" y="4"/>
                    <a:pt x="3" y="1"/>
                    <a:pt x="2" y="25"/>
                  </a:cubicBezTo>
                  <a:cubicBezTo>
                    <a:pt x="0" y="63"/>
                    <a:pt x="48" y="58"/>
                    <a:pt x="60" y="58"/>
                  </a:cubicBezTo>
                  <a:cubicBezTo>
                    <a:pt x="72" y="58"/>
                    <a:pt x="84" y="48"/>
                    <a:pt x="96" y="54"/>
                  </a:cubicBezTo>
                  <a:cubicBezTo>
                    <a:pt x="96" y="54"/>
                    <a:pt x="107" y="63"/>
                    <a:pt x="113" y="53"/>
                  </a:cubicBezTo>
                  <a:cubicBezTo>
                    <a:pt x="135" y="13"/>
                    <a:pt x="120" y="0"/>
                    <a:pt x="112" y="4"/>
                  </a:cubicBezTo>
                  <a:close/>
                </a:path>
              </a:pathLst>
            </a:custGeom>
            <a:solidFill>
              <a:schemeClr val="bg1"/>
            </a:solidFill>
            <a:ln w="0">
              <a:noFill/>
            </a:ln>
          </p:spPr>
          <p:txBody>
            <a:bodyPr/>
            <a:p>
              <a:endParaRPr lang="zh-CN" altLang="en-US"/>
            </a:p>
          </p:txBody>
        </p:sp>
        <p:sp>
          <p:nvSpPr>
            <p:cNvPr id="9225" name="任意多边形 9224"/>
            <p:cNvSpPr/>
            <p:nvPr/>
          </p:nvSpPr>
          <p:spPr>
            <a:xfrm>
              <a:off x="4046" y="1545"/>
              <a:ext cx="490" cy="515"/>
            </a:xfrm>
            <a:custGeom>
              <a:avLst/>
              <a:gdLst/>
              <a:ahLst/>
              <a:cxnLst/>
              <a:pathLst>
                <a:path w="97" h="102">
                  <a:moveTo>
                    <a:pt x="67" y="5"/>
                  </a:moveTo>
                  <a:cubicBezTo>
                    <a:pt x="55" y="10"/>
                    <a:pt x="31" y="5"/>
                    <a:pt x="31" y="5"/>
                  </a:cubicBezTo>
                  <a:cubicBezTo>
                    <a:pt x="0" y="6"/>
                    <a:pt x="16" y="39"/>
                    <a:pt x="12" y="57"/>
                  </a:cubicBezTo>
                  <a:cubicBezTo>
                    <a:pt x="8" y="76"/>
                    <a:pt x="63" y="102"/>
                    <a:pt x="79" y="62"/>
                  </a:cubicBezTo>
                  <a:cubicBezTo>
                    <a:pt x="97" y="20"/>
                    <a:pt x="79" y="0"/>
                    <a:pt x="67" y="5"/>
                  </a:cubicBezTo>
                  <a:close/>
                </a:path>
              </a:pathLst>
            </a:custGeom>
            <a:solidFill>
              <a:schemeClr val="bg1"/>
            </a:solidFill>
            <a:ln w="0">
              <a:noFill/>
            </a:ln>
          </p:spPr>
          <p:txBody>
            <a:bodyPr/>
            <a:p>
              <a:endParaRPr lang="zh-CN" altLang="en-US"/>
            </a:p>
          </p:txBody>
        </p:sp>
        <p:sp>
          <p:nvSpPr>
            <p:cNvPr id="9226" name="任意多边形 9225"/>
            <p:cNvSpPr/>
            <p:nvPr/>
          </p:nvSpPr>
          <p:spPr>
            <a:xfrm>
              <a:off x="5173" y="1024"/>
              <a:ext cx="501" cy="96"/>
            </a:xfrm>
            <a:custGeom>
              <a:avLst/>
              <a:gdLst/>
              <a:ahLst/>
              <a:cxnLst/>
              <a:pathLst>
                <a:path w="99" h="19">
                  <a:moveTo>
                    <a:pt x="15" y="0"/>
                  </a:moveTo>
                  <a:cubicBezTo>
                    <a:pt x="0" y="0"/>
                    <a:pt x="19" y="19"/>
                    <a:pt x="40" y="15"/>
                  </a:cubicBezTo>
                  <a:cubicBezTo>
                    <a:pt x="99" y="1"/>
                    <a:pt x="15" y="0"/>
                    <a:pt x="15" y="0"/>
                  </a:cubicBezTo>
                  <a:close/>
                </a:path>
              </a:pathLst>
            </a:custGeom>
            <a:solidFill>
              <a:schemeClr val="bg1"/>
            </a:solidFill>
            <a:ln w="0">
              <a:noFill/>
            </a:ln>
          </p:spPr>
          <p:txBody>
            <a:bodyPr/>
            <a:p>
              <a:endParaRPr lang="zh-CN" altLang="en-US"/>
            </a:p>
          </p:txBody>
        </p:sp>
        <p:sp>
          <p:nvSpPr>
            <p:cNvPr id="9227" name="任意多边形 9226"/>
            <p:cNvSpPr/>
            <p:nvPr/>
          </p:nvSpPr>
          <p:spPr>
            <a:xfrm>
              <a:off x="5340" y="1004"/>
              <a:ext cx="385" cy="237"/>
            </a:xfrm>
            <a:custGeom>
              <a:avLst/>
              <a:gdLst/>
              <a:ahLst/>
              <a:cxnLst/>
              <a:pathLst>
                <a:path w="76" h="47">
                  <a:moveTo>
                    <a:pt x="21" y="37"/>
                  </a:moveTo>
                  <a:cubicBezTo>
                    <a:pt x="21" y="37"/>
                    <a:pt x="50" y="47"/>
                    <a:pt x="70" y="17"/>
                  </a:cubicBezTo>
                  <a:cubicBezTo>
                    <a:pt x="76" y="7"/>
                    <a:pt x="65" y="0"/>
                    <a:pt x="48" y="3"/>
                  </a:cubicBezTo>
                  <a:cubicBezTo>
                    <a:pt x="39" y="5"/>
                    <a:pt x="39" y="32"/>
                    <a:pt x="19" y="32"/>
                  </a:cubicBezTo>
                  <a:cubicBezTo>
                    <a:pt x="0" y="32"/>
                    <a:pt x="21" y="37"/>
                    <a:pt x="21" y="37"/>
                  </a:cubicBezTo>
                  <a:close/>
                </a:path>
              </a:pathLst>
            </a:custGeom>
            <a:solidFill>
              <a:schemeClr val="bg1"/>
            </a:solidFill>
            <a:ln w="0">
              <a:noFill/>
            </a:ln>
          </p:spPr>
          <p:txBody>
            <a:bodyPr/>
            <a:p>
              <a:endParaRPr lang="zh-CN" altLang="en-US"/>
            </a:p>
          </p:txBody>
        </p:sp>
        <p:sp>
          <p:nvSpPr>
            <p:cNvPr id="9228" name="任意多边形 9227"/>
            <p:cNvSpPr/>
            <p:nvPr/>
          </p:nvSpPr>
          <p:spPr>
            <a:xfrm>
              <a:off x="5325" y="1201"/>
              <a:ext cx="415" cy="187"/>
            </a:xfrm>
            <a:custGeom>
              <a:avLst/>
              <a:gdLst/>
              <a:ahLst/>
              <a:cxnLst/>
              <a:pathLst>
                <a:path w="82" h="37">
                  <a:moveTo>
                    <a:pt x="72" y="6"/>
                  </a:moveTo>
                  <a:cubicBezTo>
                    <a:pt x="57" y="23"/>
                    <a:pt x="24" y="17"/>
                    <a:pt x="24" y="17"/>
                  </a:cubicBezTo>
                  <a:cubicBezTo>
                    <a:pt x="24" y="17"/>
                    <a:pt x="0" y="16"/>
                    <a:pt x="17" y="26"/>
                  </a:cubicBezTo>
                  <a:cubicBezTo>
                    <a:pt x="33" y="37"/>
                    <a:pt x="53" y="32"/>
                    <a:pt x="76" y="23"/>
                  </a:cubicBezTo>
                  <a:cubicBezTo>
                    <a:pt x="78" y="22"/>
                    <a:pt x="80" y="21"/>
                    <a:pt x="82" y="20"/>
                  </a:cubicBezTo>
                  <a:lnTo>
                    <a:pt x="82" y="0"/>
                  </a:lnTo>
                  <a:cubicBezTo>
                    <a:pt x="79" y="1"/>
                    <a:pt x="75" y="2"/>
                    <a:pt x="72" y="6"/>
                  </a:cubicBezTo>
                  <a:close/>
                </a:path>
              </a:pathLst>
            </a:custGeom>
            <a:solidFill>
              <a:schemeClr val="bg1"/>
            </a:solidFill>
            <a:ln w="0">
              <a:noFill/>
            </a:ln>
          </p:spPr>
          <p:txBody>
            <a:bodyPr/>
            <a:p>
              <a:endParaRPr lang="zh-CN" altLang="en-US"/>
            </a:p>
          </p:txBody>
        </p:sp>
        <p:sp>
          <p:nvSpPr>
            <p:cNvPr id="9229" name="任意多边形 9228"/>
            <p:cNvSpPr/>
            <p:nvPr/>
          </p:nvSpPr>
          <p:spPr>
            <a:xfrm>
              <a:off x="5001" y="1378"/>
              <a:ext cx="698" cy="167"/>
            </a:xfrm>
            <a:custGeom>
              <a:avLst/>
              <a:gdLst/>
              <a:ahLst/>
              <a:cxnLst/>
              <a:pathLst>
                <a:path w="138" h="33">
                  <a:moveTo>
                    <a:pt x="21" y="1"/>
                  </a:moveTo>
                  <a:cubicBezTo>
                    <a:pt x="21" y="1"/>
                    <a:pt x="0" y="8"/>
                    <a:pt x="8" y="14"/>
                  </a:cubicBezTo>
                  <a:cubicBezTo>
                    <a:pt x="15" y="20"/>
                    <a:pt x="48" y="22"/>
                    <a:pt x="57" y="22"/>
                  </a:cubicBezTo>
                  <a:cubicBezTo>
                    <a:pt x="66" y="22"/>
                    <a:pt x="96" y="33"/>
                    <a:pt x="117" y="23"/>
                  </a:cubicBezTo>
                  <a:cubicBezTo>
                    <a:pt x="138" y="12"/>
                    <a:pt x="123" y="9"/>
                    <a:pt x="114" y="8"/>
                  </a:cubicBezTo>
                  <a:cubicBezTo>
                    <a:pt x="105" y="6"/>
                    <a:pt x="102" y="0"/>
                    <a:pt x="82" y="3"/>
                  </a:cubicBezTo>
                  <a:cubicBezTo>
                    <a:pt x="37" y="11"/>
                    <a:pt x="21" y="1"/>
                    <a:pt x="21" y="1"/>
                  </a:cubicBezTo>
                  <a:close/>
                </a:path>
              </a:pathLst>
            </a:custGeom>
            <a:solidFill>
              <a:schemeClr val="bg1"/>
            </a:solidFill>
            <a:ln w="0">
              <a:noFill/>
            </a:ln>
          </p:spPr>
          <p:txBody>
            <a:bodyPr/>
            <a:p>
              <a:endParaRPr lang="zh-CN" altLang="en-US"/>
            </a:p>
          </p:txBody>
        </p:sp>
        <p:sp>
          <p:nvSpPr>
            <p:cNvPr id="9230" name="任意多边形 9229"/>
            <p:cNvSpPr/>
            <p:nvPr/>
          </p:nvSpPr>
          <p:spPr>
            <a:xfrm>
              <a:off x="5077" y="1540"/>
              <a:ext cx="567" cy="146"/>
            </a:xfrm>
            <a:custGeom>
              <a:avLst/>
              <a:gdLst/>
              <a:ahLst/>
              <a:cxnLst/>
              <a:pathLst>
                <a:path w="112" h="29">
                  <a:moveTo>
                    <a:pt x="98" y="19"/>
                  </a:moveTo>
                  <a:cubicBezTo>
                    <a:pt x="112" y="13"/>
                    <a:pt x="111" y="0"/>
                    <a:pt x="103" y="4"/>
                  </a:cubicBezTo>
                  <a:cubicBezTo>
                    <a:pt x="96" y="9"/>
                    <a:pt x="83" y="10"/>
                    <a:pt x="74" y="10"/>
                  </a:cubicBezTo>
                  <a:cubicBezTo>
                    <a:pt x="65" y="11"/>
                    <a:pt x="45" y="3"/>
                    <a:pt x="36" y="6"/>
                  </a:cubicBezTo>
                  <a:cubicBezTo>
                    <a:pt x="27" y="9"/>
                    <a:pt x="2" y="4"/>
                    <a:pt x="2" y="4"/>
                  </a:cubicBezTo>
                  <a:cubicBezTo>
                    <a:pt x="0" y="29"/>
                    <a:pt x="83" y="25"/>
                    <a:pt x="98" y="19"/>
                  </a:cubicBezTo>
                  <a:close/>
                </a:path>
              </a:pathLst>
            </a:custGeom>
            <a:solidFill>
              <a:schemeClr val="bg1"/>
            </a:solidFill>
            <a:ln w="0">
              <a:noFill/>
            </a:ln>
          </p:spPr>
          <p:txBody>
            <a:bodyPr/>
            <a:p>
              <a:endParaRPr lang="zh-CN" altLang="en-US"/>
            </a:p>
          </p:txBody>
        </p:sp>
        <p:sp>
          <p:nvSpPr>
            <p:cNvPr id="9231" name="任意多边形 9230"/>
            <p:cNvSpPr/>
            <p:nvPr/>
          </p:nvSpPr>
          <p:spPr>
            <a:xfrm>
              <a:off x="5042" y="1656"/>
              <a:ext cx="581" cy="480"/>
            </a:xfrm>
            <a:custGeom>
              <a:avLst/>
              <a:gdLst/>
              <a:ahLst/>
              <a:cxnLst/>
              <a:pathLst>
                <a:path w="115" h="95">
                  <a:moveTo>
                    <a:pt x="3" y="53"/>
                  </a:moveTo>
                  <a:cubicBezTo>
                    <a:pt x="5" y="60"/>
                    <a:pt x="14" y="68"/>
                    <a:pt x="26" y="54"/>
                  </a:cubicBezTo>
                  <a:cubicBezTo>
                    <a:pt x="48" y="29"/>
                    <a:pt x="48" y="72"/>
                    <a:pt x="50" y="77"/>
                  </a:cubicBezTo>
                  <a:cubicBezTo>
                    <a:pt x="51" y="81"/>
                    <a:pt x="54" y="95"/>
                    <a:pt x="59" y="84"/>
                  </a:cubicBezTo>
                  <a:cubicBezTo>
                    <a:pt x="63" y="74"/>
                    <a:pt x="70" y="39"/>
                    <a:pt x="81" y="52"/>
                  </a:cubicBezTo>
                  <a:cubicBezTo>
                    <a:pt x="100" y="76"/>
                    <a:pt x="115" y="54"/>
                    <a:pt x="111" y="52"/>
                  </a:cubicBezTo>
                  <a:cubicBezTo>
                    <a:pt x="106" y="51"/>
                    <a:pt x="79" y="37"/>
                    <a:pt x="79" y="27"/>
                  </a:cubicBezTo>
                  <a:cubicBezTo>
                    <a:pt x="79" y="16"/>
                    <a:pt x="42" y="0"/>
                    <a:pt x="37" y="16"/>
                  </a:cubicBezTo>
                  <a:cubicBezTo>
                    <a:pt x="33" y="33"/>
                    <a:pt x="12" y="41"/>
                    <a:pt x="12" y="41"/>
                  </a:cubicBezTo>
                  <a:cubicBezTo>
                    <a:pt x="0" y="44"/>
                    <a:pt x="2" y="45"/>
                    <a:pt x="3" y="53"/>
                  </a:cubicBezTo>
                  <a:close/>
                </a:path>
              </a:pathLst>
            </a:custGeom>
            <a:solidFill>
              <a:schemeClr val="bg1"/>
            </a:solidFill>
            <a:ln w="0">
              <a:noFill/>
            </a:ln>
          </p:spPr>
          <p:txBody>
            <a:bodyPr/>
            <a:p>
              <a:endParaRPr lang="zh-CN" altLang="en-US"/>
            </a:p>
          </p:txBody>
        </p:sp>
        <p:sp>
          <p:nvSpPr>
            <p:cNvPr id="9232" name="任意多边形 9231"/>
            <p:cNvSpPr/>
            <p:nvPr/>
          </p:nvSpPr>
          <p:spPr>
            <a:xfrm>
              <a:off x="5421" y="1464"/>
              <a:ext cx="329" cy="854"/>
            </a:xfrm>
            <a:custGeom>
              <a:avLst/>
              <a:gdLst/>
              <a:ahLst/>
              <a:cxnLst/>
              <a:pathLst>
                <a:path w="65" h="169">
                  <a:moveTo>
                    <a:pt x="51" y="40"/>
                  </a:moveTo>
                  <a:cubicBezTo>
                    <a:pt x="44" y="46"/>
                    <a:pt x="30" y="49"/>
                    <a:pt x="22" y="49"/>
                  </a:cubicBezTo>
                  <a:cubicBezTo>
                    <a:pt x="13" y="48"/>
                    <a:pt x="14" y="56"/>
                    <a:pt x="22" y="59"/>
                  </a:cubicBezTo>
                  <a:cubicBezTo>
                    <a:pt x="30" y="62"/>
                    <a:pt x="49" y="75"/>
                    <a:pt x="50" y="90"/>
                  </a:cubicBezTo>
                  <a:cubicBezTo>
                    <a:pt x="50" y="104"/>
                    <a:pt x="51" y="115"/>
                    <a:pt x="34" y="118"/>
                  </a:cubicBezTo>
                  <a:cubicBezTo>
                    <a:pt x="18" y="122"/>
                    <a:pt x="3" y="124"/>
                    <a:pt x="0" y="148"/>
                  </a:cubicBezTo>
                  <a:cubicBezTo>
                    <a:pt x="0" y="148"/>
                    <a:pt x="10" y="154"/>
                    <a:pt x="17" y="155"/>
                  </a:cubicBezTo>
                  <a:cubicBezTo>
                    <a:pt x="23" y="155"/>
                    <a:pt x="42" y="163"/>
                    <a:pt x="47" y="166"/>
                  </a:cubicBezTo>
                  <a:cubicBezTo>
                    <a:pt x="51" y="169"/>
                    <a:pt x="58" y="167"/>
                    <a:pt x="63" y="162"/>
                  </a:cubicBezTo>
                  <a:lnTo>
                    <a:pt x="65" y="0"/>
                  </a:lnTo>
                  <a:cubicBezTo>
                    <a:pt x="64" y="8"/>
                    <a:pt x="58" y="36"/>
                    <a:pt x="51" y="40"/>
                  </a:cubicBezTo>
                  <a:close/>
                </a:path>
              </a:pathLst>
            </a:custGeom>
            <a:solidFill>
              <a:schemeClr val="bg1"/>
            </a:solidFill>
            <a:ln w="0">
              <a:noFill/>
            </a:ln>
          </p:spPr>
          <p:txBody>
            <a:bodyPr/>
            <a:p>
              <a:endParaRPr lang="zh-CN" altLang="en-US"/>
            </a:p>
          </p:txBody>
        </p:sp>
      </p:grpSp>
      <p:grpSp>
        <p:nvGrpSpPr>
          <p:cNvPr id="9233" name="组合 9232"/>
          <p:cNvGrpSpPr/>
          <p:nvPr/>
        </p:nvGrpSpPr>
        <p:grpSpPr>
          <a:xfrm>
            <a:off x="554038" y="36513"/>
            <a:ext cx="7891462" cy="6821487"/>
            <a:chOff x="349" y="23"/>
            <a:chExt cx="4971" cy="4297"/>
          </a:xfrm>
        </p:grpSpPr>
        <p:sp>
          <p:nvSpPr>
            <p:cNvPr id="9234" name="矩形 9233"/>
            <p:cNvSpPr/>
            <p:nvPr/>
          </p:nvSpPr>
          <p:spPr>
            <a:xfrm>
              <a:off x="384" y="23"/>
              <a:ext cx="21" cy="101"/>
            </a:xfrm>
            <a:prstGeom prst="rect">
              <a:avLst/>
            </a:prstGeom>
            <a:solidFill>
              <a:schemeClr val="bg2">
                <a:alpha val="50000"/>
              </a:schemeClr>
            </a:solidFill>
            <a:ln w="0">
              <a:noFill/>
            </a:ln>
          </p:spPr>
          <p:txBody>
            <a:bodyPr/>
            <a:p>
              <a:endParaRPr lang="zh-CN" altLang="en-US"/>
            </a:p>
          </p:txBody>
        </p:sp>
        <p:sp>
          <p:nvSpPr>
            <p:cNvPr id="9235" name="任意多边形 9234"/>
            <p:cNvSpPr>
              <a:spLocks noEditPoints="1"/>
            </p:cNvSpPr>
            <p:nvPr/>
          </p:nvSpPr>
          <p:spPr>
            <a:xfrm>
              <a:off x="384"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36" name="任意多边形 9235"/>
            <p:cNvSpPr>
              <a:spLocks noEditPoints="1"/>
            </p:cNvSpPr>
            <p:nvPr/>
          </p:nvSpPr>
          <p:spPr>
            <a:xfrm>
              <a:off x="384"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37" name="任意多边形 9236"/>
            <p:cNvSpPr>
              <a:spLocks noEditPoints="1"/>
            </p:cNvSpPr>
            <p:nvPr/>
          </p:nvSpPr>
          <p:spPr>
            <a:xfrm>
              <a:off x="384"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38" name="任意多边形 9237"/>
            <p:cNvSpPr>
              <a:spLocks noEditPoints="1"/>
            </p:cNvSpPr>
            <p:nvPr/>
          </p:nvSpPr>
          <p:spPr>
            <a:xfrm>
              <a:off x="384"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39" name="任意多边形 9238"/>
            <p:cNvSpPr>
              <a:spLocks noEditPoints="1"/>
            </p:cNvSpPr>
            <p:nvPr/>
          </p:nvSpPr>
          <p:spPr>
            <a:xfrm>
              <a:off x="384"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40" name="任意多边形 9239"/>
            <p:cNvSpPr>
              <a:spLocks noEditPoints="1"/>
            </p:cNvSpPr>
            <p:nvPr/>
          </p:nvSpPr>
          <p:spPr>
            <a:xfrm>
              <a:off x="384"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41" name="任意多边形 9240"/>
            <p:cNvSpPr>
              <a:spLocks noEditPoints="1"/>
            </p:cNvSpPr>
            <p:nvPr/>
          </p:nvSpPr>
          <p:spPr>
            <a:xfrm>
              <a:off x="384"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42" name="任意多边形 9241"/>
            <p:cNvSpPr>
              <a:spLocks noEditPoints="1"/>
            </p:cNvSpPr>
            <p:nvPr/>
          </p:nvSpPr>
          <p:spPr>
            <a:xfrm>
              <a:off x="384"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43" name="任意多边形 9242"/>
            <p:cNvSpPr>
              <a:spLocks noEditPoints="1"/>
            </p:cNvSpPr>
            <p:nvPr/>
          </p:nvSpPr>
          <p:spPr>
            <a:xfrm>
              <a:off x="384"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44" name="任意多边形 9243"/>
            <p:cNvSpPr>
              <a:spLocks noEditPoints="1"/>
            </p:cNvSpPr>
            <p:nvPr/>
          </p:nvSpPr>
          <p:spPr>
            <a:xfrm>
              <a:off x="384"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45" name="矩形 9244"/>
            <p:cNvSpPr/>
            <p:nvPr/>
          </p:nvSpPr>
          <p:spPr>
            <a:xfrm>
              <a:off x="384" y="4269"/>
              <a:ext cx="21" cy="51"/>
            </a:xfrm>
            <a:prstGeom prst="rect">
              <a:avLst/>
            </a:prstGeom>
            <a:solidFill>
              <a:schemeClr val="bg2">
                <a:alpha val="50000"/>
              </a:schemeClr>
            </a:solidFill>
            <a:ln w="0">
              <a:noFill/>
            </a:ln>
          </p:spPr>
          <p:txBody>
            <a:bodyPr/>
            <a:p>
              <a:endParaRPr lang="zh-CN" altLang="en-US"/>
            </a:p>
          </p:txBody>
        </p:sp>
        <p:sp>
          <p:nvSpPr>
            <p:cNvPr id="9246" name="矩形 9245"/>
            <p:cNvSpPr/>
            <p:nvPr/>
          </p:nvSpPr>
          <p:spPr>
            <a:xfrm>
              <a:off x="829" y="23"/>
              <a:ext cx="21" cy="101"/>
            </a:xfrm>
            <a:prstGeom prst="rect">
              <a:avLst/>
            </a:prstGeom>
            <a:solidFill>
              <a:schemeClr val="bg2">
                <a:alpha val="50000"/>
              </a:schemeClr>
            </a:solidFill>
            <a:ln w="0">
              <a:noFill/>
            </a:ln>
          </p:spPr>
          <p:txBody>
            <a:bodyPr/>
            <a:p>
              <a:endParaRPr lang="zh-CN" altLang="en-US"/>
            </a:p>
          </p:txBody>
        </p:sp>
        <p:sp>
          <p:nvSpPr>
            <p:cNvPr id="9247" name="任意多边形 9246"/>
            <p:cNvSpPr>
              <a:spLocks noEditPoints="1"/>
            </p:cNvSpPr>
            <p:nvPr/>
          </p:nvSpPr>
          <p:spPr>
            <a:xfrm>
              <a:off x="829"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48" name="任意多边形 9247"/>
            <p:cNvSpPr>
              <a:spLocks noEditPoints="1"/>
            </p:cNvSpPr>
            <p:nvPr/>
          </p:nvSpPr>
          <p:spPr>
            <a:xfrm>
              <a:off x="829"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49" name="任意多边形 9248"/>
            <p:cNvSpPr>
              <a:spLocks noEditPoints="1"/>
            </p:cNvSpPr>
            <p:nvPr/>
          </p:nvSpPr>
          <p:spPr>
            <a:xfrm>
              <a:off x="829"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50" name="任意多边形 9249"/>
            <p:cNvSpPr>
              <a:spLocks noEditPoints="1"/>
            </p:cNvSpPr>
            <p:nvPr/>
          </p:nvSpPr>
          <p:spPr>
            <a:xfrm>
              <a:off x="829"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51" name="任意多边形 9250"/>
            <p:cNvSpPr>
              <a:spLocks noEditPoints="1"/>
            </p:cNvSpPr>
            <p:nvPr/>
          </p:nvSpPr>
          <p:spPr>
            <a:xfrm>
              <a:off x="829"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52" name="任意多边形 9251"/>
            <p:cNvSpPr>
              <a:spLocks noEditPoints="1"/>
            </p:cNvSpPr>
            <p:nvPr/>
          </p:nvSpPr>
          <p:spPr>
            <a:xfrm>
              <a:off x="829"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53" name="任意多边形 9252"/>
            <p:cNvSpPr>
              <a:spLocks noEditPoints="1"/>
            </p:cNvSpPr>
            <p:nvPr/>
          </p:nvSpPr>
          <p:spPr>
            <a:xfrm>
              <a:off x="829"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54" name="任意多边形 9253"/>
            <p:cNvSpPr>
              <a:spLocks noEditPoints="1"/>
            </p:cNvSpPr>
            <p:nvPr/>
          </p:nvSpPr>
          <p:spPr>
            <a:xfrm>
              <a:off x="829"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55" name="任意多边形 9254"/>
            <p:cNvSpPr>
              <a:spLocks noEditPoints="1"/>
            </p:cNvSpPr>
            <p:nvPr/>
          </p:nvSpPr>
          <p:spPr>
            <a:xfrm>
              <a:off x="829"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56" name="任意多边形 9255"/>
            <p:cNvSpPr>
              <a:spLocks noEditPoints="1"/>
            </p:cNvSpPr>
            <p:nvPr/>
          </p:nvSpPr>
          <p:spPr>
            <a:xfrm>
              <a:off x="829"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57" name="矩形 9256"/>
            <p:cNvSpPr/>
            <p:nvPr/>
          </p:nvSpPr>
          <p:spPr>
            <a:xfrm>
              <a:off x="829" y="4269"/>
              <a:ext cx="21" cy="51"/>
            </a:xfrm>
            <a:prstGeom prst="rect">
              <a:avLst/>
            </a:prstGeom>
            <a:solidFill>
              <a:schemeClr val="bg2">
                <a:alpha val="50000"/>
              </a:schemeClr>
            </a:solidFill>
            <a:ln w="0">
              <a:noFill/>
            </a:ln>
          </p:spPr>
          <p:txBody>
            <a:bodyPr/>
            <a:p>
              <a:endParaRPr lang="zh-CN" altLang="en-US"/>
            </a:p>
          </p:txBody>
        </p:sp>
        <p:sp>
          <p:nvSpPr>
            <p:cNvPr id="9258" name="矩形 9257"/>
            <p:cNvSpPr/>
            <p:nvPr/>
          </p:nvSpPr>
          <p:spPr>
            <a:xfrm>
              <a:off x="1279" y="23"/>
              <a:ext cx="21" cy="101"/>
            </a:xfrm>
            <a:prstGeom prst="rect">
              <a:avLst/>
            </a:prstGeom>
            <a:solidFill>
              <a:schemeClr val="bg2">
                <a:alpha val="50000"/>
              </a:schemeClr>
            </a:solidFill>
            <a:ln w="0">
              <a:noFill/>
            </a:ln>
          </p:spPr>
          <p:txBody>
            <a:bodyPr/>
            <a:p>
              <a:endParaRPr lang="zh-CN" altLang="en-US"/>
            </a:p>
          </p:txBody>
        </p:sp>
        <p:sp>
          <p:nvSpPr>
            <p:cNvPr id="9259" name="任意多边形 9258"/>
            <p:cNvSpPr>
              <a:spLocks noEditPoints="1"/>
            </p:cNvSpPr>
            <p:nvPr/>
          </p:nvSpPr>
          <p:spPr>
            <a:xfrm>
              <a:off x="1279"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60" name="任意多边形 9259"/>
            <p:cNvSpPr>
              <a:spLocks noEditPoints="1"/>
            </p:cNvSpPr>
            <p:nvPr/>
          </p:nvSpPr>
          <p:spPr>
            <a:xfrm>
              <a:off x="1279"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61" name="任意多边形 9260"/>
            <p:cNvSpPr>
              <a:spLocks noEditPoints="1"/>
            </p:cNvSpPr>
            <p:nvPr/>
          </p:nvSpPr>
          <p:spPr>
            <a:xfrm>
              <a:off x="1279"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62" name="任意多边形 9261"/>
            <p:cNvSpPr>
              <a:spLocks noEditPoints="1"/>
            </p:cNvSpPr>
            <p:nvPr/>
          </p:nvSpPr>
          <p:spPr>
            <a:xfrm>
              <a:off x="1279"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63" name="任意多边形 9262"/>
            <p:cNvSpPr>
              <a:spLocks noEditPoints="1"/>
            </p:cNvSpPr>
            <p:nvPr/>
          </p:nvSpPr>
          <p:spPr>
            <a:xfrm>
              <a:off x="1279"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64" name="任意多边形 9263"/>
            <p:cNvSpPr>
              <a:spLocks noEditPoints="1"/>
            </p:cNvSpPr>
            <p:nvPr/>
          </p:nvSpPr>
          <p:spPr>
            <a:xfrm>
              <a:off x="1279"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65" name="任意多边形 9264"/>
            <p:cNvSpPr>
              <a:spLocks noEditPoints="1"/>
            </p:cNvSpPr>
            <p:nvPr/>
          </p:nvSpPr>
          <p:spPr>
            <a:xfrm>
              <a:off x="1279"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66" name="任意多边形 9265"/>
            <p:cNvSpPr>
              <a:spLocks noEditPoints="1"/>
            </p:cNvSpPr>
            <p:nvPr/>
          </p:nvSpPr>
          <p:spPr>
            <a:xfrm>
              <a:off x="1279"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67" name="任意多边形 9266"/>
            <p:cNvSpPr>
              <a:spLocks noEditPoints="1"/>
            </p:cNvSpPr>
            <p:nvPr/>
          </p:nvSpPr>
          <p:spPr>
            <a:xfrm>
              <a:off x="1279"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68" name="任意多边形 9267"/>
            <p:cNvSpPr>
              <a:spLocks noEditPoints="1"/>
            </p:cNvSpPr>
            <p:nvPr/>
          </p:nvSpPr>
          <p:spPr>
            <a:xfrm>
              <a:off x="1279"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69" name="矩形 9268"/>
            <p:cNvSpPr/>
            <p:nvPr/>
          </p:nvSpPr>
          <p:spPr>
            <a:xfrm>
              <a:off x="1279" y="4269"/>
              <a:ext cx="21" cy="51"/>
            </a:xfrm>
            <a:prstGeom prst="rect">
              <a:avLst/>
            </a:prstGeom>
            <a:solidFill>
              <a:schemeClr val="bg2">
                <a:alpha val="50000"/>
              </a:schemeClr>
            </a:solidFill>
            <a:ln w="0">
              <a:noFill/>
            </a:ln>
          </p:spPr>
          <p:txBody>
            <a:bodyPr/>
            <a:p>
              <a:endParaRPr lang="zh-CN" altLang="en-US"/>
            </a:p>
          </p:txBody>
        </p:sp>
        <p:sp>
          <p:nvSpPr>
            <p:cNvPr id="9270" name="矩形 9269"/>
            <p:cNvSpPr/>
            <p:nvPr/>
          </p:nvSpPr>
          <p:spPr>
            <a:xfrm>
              <a:off x="1724" y="23"/>
              <a:ext cx="21" cy="101"/>
            </a:xfrm>
            <a:prstGeom prst="rect">
              <a:avLst/>
            </a:prstGeom>
            <a:solidFill>
              <a:schemeClr val="bg2">
                <a:alpha val="50000"/>
              </a:schemeClr>
            </a:solidFill>
            <a:ln w="0">
              <a:noFill/>
            </a:ln>
          </p:spPr>
          <p:txBody>
            <a:bodyPr/>
            <a:p>
              <a:endParaRPr lang="zh-CN" altLang="en-US"/>
            </a:p>
          </p:txBody>
        </p:sp>
        <p:sp>
          <p:nvSpPr>
            <p:cNvPr id="9271" name="任意多边形 9270"/>
            <p:cNvSpPr>
              <a:spLocks noEditPoints="1"/>
            </p:cNvSpPr>
            <p:nvPr/>
          </p:nvSpPr>
          <p:spPr>
            <a:xfrm>
              <a:off x="1724"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72" name="任意多边形 9271"/>
            <p:cNvSpPr>
              <a:spLocks noEditPoints="1"/>
            </p:cNvSpPr>
            <p:nvPr/>
          </p:nvSpPr>
          <p:spPr>
            <a:xfrm>
              <a:off x="1724"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73" name="任意多边形 9272"/>
            <p:cNvSpPr>
              <a:spLocks noEditPoints="1"/>
            </p:cNvSpPr>
            <p:nvPr/>
          </p:nvSpPr>
          <p:spPr>
            <a:xfrm>
              <a:off x="1724"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74" name="任意多边形 9273"/>
            <p:cNvSpPr>
              <a:spLocks noEditPoints="1"/>
            </p:cNvSpPr>
            <p:nvPr/>
          </p:nvSpPr>
          <p:spPr>
            <a:xfrm>
              <a:off x="1724"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75" name="任意多边形 9274"/>
            <p:cNvSpPr>
              <a:spLocks noEditPoints="1"/>
            </p:cNvSpPr>
            <p:nvPr/>
          </p:nvSpPr>
          <p:spPr>
            <a:xfrm>
              <a:off x="1724"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76" name="任意多边形 9275"/>
            <p:cNvSpPr>
              <a:spLocks noEditPoints="1"/>
            </p:cNvSpPr>
            <p:nvPr/>
          </p:nvSpPr>
          <p:spPr>
            <a:xfrm>
              <a:off x="1724"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77" name="任意多边形 9276"/>
            <p:cNvSpPr>
              <a:spLocks noEditPoints="1"/>
            </p:cNvSpPr>
            <p:nvPr/>
          </p:nvSpPr>
          <p:spPr>
            <a:xfrm>
              <a:off x="1724"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78" name="任意多边形 9277"/>
            <p:cNvSpPr>
              <a:spLocks noEditPoints="1"/>
            </p:cNvSpPr>
            <p:nvPr/>
          </p:nvSpPr>
          <p:spPr>
            <a:xfrm>
              <a:off x="1724"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79" name="任意多边形 9278"/>
            <p:cNvSpPr>
              <a:spLocks noEditPoints="1"/>
            </p:cNvSpPr>
            <p:nvPr/>
          </p:nvSpPr>
          <p:spPr>
            <a:xfrm>
              <a:off x="1724"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80" name="任意多边形 9279"/>
            <p:cNvSpPr>
              <a:spLocks noEditPoints="1"/>
            </p:cNvSpPr>
            <p:nvPr/>
          </p:nvSpPr>
          <p:spPr>
            <a:xfrm>
              <a:off x="1724"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81" name="矩形 9280"/>
            <p:cNvSpPr/>
            <p:nvPr/>
          </p:nvSpPr>
          <p:spPr>
            <a:xfrm>
              <a:off x="1724" y="4269"/>
              <a:ext cx="21" cy="51"/>
            </a:xfrm>
            <a:prstGeom prst="rect">
              <a:avLst/>
            </a:prstGeom>
            <a:solidFill>
              <a:schemeClr val="bg2">
                <a:alpha val="50000"/>
              </a:schemeClr>
            </a:solidFill>
            <a:ln w="0">
              <a:noFill/>
            </a:ln>
          </p:spPr>
          <p:txBody>
            <a:bodyPr/>
            <a:p>
              <a:endParaRPr lang="zh-CN" altLang="en-US"/>
            </a:p>
          </p:txBody>
        </p:sp>
        <p:sp>
          <p:nvSpPr>
            <p:cNvPr id="9282" name="矩形 9281"/>
            <p:cNvSpPr/>
            <p:nvPr/>
          </p:nvSpPr>
          <p:spPr>
            <a:xfrm>
              <a:off x="2169" y="23"/>
              <a:ext cx="21" cy="101"/>
            </a:xfrm>
            <a:prstGeom prst="rect">
              <a:avLst/>
            </a:prstGeom>
            <a:solidFill>
              <a:schemeClr val="bg2">
                <a:alpha val="50000"/>
              </a:schemeClr>
            </a:solidFill>
            <a:ln w="0">
              <a:noFill/>
            </a:ln>
          </p:spPr>
          <p:txBody>
            <a:bodyPr/>
            <a:p>
              <a:endParaRPr lang="zh-CN" altLang="en-US"/>
            </a:p>
          </p:txBody>
        </p:sp>
        <p:sp>
          <p:nvSpPr>
            <p:cNvPr id="9283" name="任意多边形 9282"/>
            <p:cNvSpPr>
              <a:spLocks noEditPoints="1"/>
            </p:cNvSpPr>
            <p:nvPr/>
          </p:nvSpPr>
          <p:spPr>
            <a:xfrm>
              <a:off x="2169"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84" name="任意多边形 9283"/>
            <p:cNvSpPr>
              <a:spLocks noEditPoints="1"/>
            </p:cNvSpPr>
            <p:nvPr/>
          </p:nvSpPr>
          <p:spPr>
            <a:xfrm>
              <a:off x="2169"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85" name="任意多边形 9284"/>
            <p:cNvSpPr>
              <a:spLocks noEditPoints="1"/>
            </p:cNvSpPr>
            <p:nvPr/>
          </p:nvSpPr>
          <p:spPr>
            <a:xfrm>
              <a:off x="2169"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86" name="任意多边形 9285"/>
            <p:cNvSpPr>
              <a:spLocks noEditPoints="1"/>
            </p:cNvSpPr>
            <p:nvPr/>
          </p:nvSpPr>
          <p:spPr>
            <a:xfrm>
              <a:off x="2169"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87" name="任意多边形 9286"/>
            <p:cNvSpPr>
              <a:spLocks noEditPoints="1"/>
            </p:cNvSpPr>
            <p:nvPr/>
          </p:nvSpPr>
          <p:spPr>
            <a:xfrm>
              <a:off x="2169"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88" name="任意多边形 9287"/>
            <p:cNvSpPr>
              <a:spLocks noEditPoints="1"/>
            </p:cNvSpPr>
            <p:nvPr/>
          </p:nvSpPr>
          <p:spPr>
            <a:xfrm>
              <a:off x="2169"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89" name="任意多边形 9288"/>
            <p:cNvSpPr>
              <a:spLocks noEditPoints="1"/>
            </p:cNvSpPr>
            <p:nvPr/>
          </p:nvSpPr>
          <p:spPr>
            <a:xfrm>
              <a:off x="2169"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90" name="任意多边形 9289"/>
            <p:cNvSpPr>
              <a:spLocks noEditPoints="1"/>
            </p:cNvSpPr>
            <p:nvPr/>
          </p:nvSpPr>
          <p:spPr>
            <a:xfrm>
              <a:off x="2169"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91" name="任意多边形 9290"/>
            <p:cNvSpPr>
              <a:spLocks noEditPoints="1"/>
            </p:cNvSpPr>
            <p:nvPr/>
          </p:nvSpPr>
          <p:spPr>
            <a:xfrm>
              <a:off x="2169"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92" name="任意多边形 9291"/>
            <p:cNvSpPr>
              <a:spLocks noEditPoints="1"/>
            </p:cNvSpPr>
            <p:nvPr/>
          </p:nvSpPr>
          <p:spPr>
            <a:xfrm>
              <a:off x="2169"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93" name="矩形 9292"/>
            <p:cNvSpPr/>
            <p:nvPr/>
          </p:nvSpPr>
          <p:spPr>
            <a:xfrm>
              <a:off x="2169" y="4269"/>
              <a:ext cx="21" cy="51"/>
            </a:xfrm>
            <a:prstGeom prst="rect">
              <a:avLst/>
            </a:prstGeom>
            <a:solidFill>
              <a:schemeClr val="bg2">
                <a:alpha val="50000"/>
              </a:schemeClr>
            </a:solidFill>
            <a:ln w="0">
              <a:noFill/>
            </a:ln>
          </p:spPr>
          <p:txBody>
            <a:bodyPr/>
            <a:p>
              <a:endParaRPr lang="zh-CN" altLang="en-US"/>
            </a:p>
          </p:txBody>
        </p:sp>
        <p:sp>
          <p:nvSpPr>
            <p:cNvPr id="9294" name="矩形 9293"/>
            <p:cNvSpPr/>
            <p:nvPr/>
          </p:nvSpPr>
          <p:spPr>
            <a:xfrm>
              <a:off x="2620" y="23"/>
              <a:ext cx="20" cy="101"/>
            </a:xfrm>
            <a:prstGeom prst="rect">
              <a:avLst/>
            </a:prstGeom>
            <a:solidFill>
              <a:schemeClr val="bg2">
                <a:alpha val="50000"/>
              </a:schemeClr>
            </a:solidFill>
            <a:ln w="0">
              <a:noFill/>
            </a:ln>
          </p:spPr>
          <p:txBody>
            <a:bodyPr/>
            <a:p>
              <a:endParaRPr lang="zh-CN" altLang="en-US"/>
            </a:p>
          </p:txBody>
        </p:sp>
        <p:sp>
          <p:nvSpPr>
            <p:cNvPr id="9295" name="任意多边形 9294"/>
            <p:cNvSpPr>
              <a:spLocks noEditPoints="1"/>
            </p:cNvSpPr>
            <p:nvPr/>
          </p:nvSpPr>
          <p:spPr>
            <a:xfrm>
              <a:off x="262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96" name="任意多边形 9295"/>
            <p:cNvSpPr>
              <a:spLocks noEditPoints="1"/>
            </p:cNvSpPr>
            <p:nvPr/>
          </p:nvSpPr>
          <p:spPr>
            <a:xfrm>
              <a:off x="262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97" name="任意多边形 9296"/>
            <p:cNvSpPr>
              <a:spLocks noEditPoints="1"/>
            </p:cNvSpPr>
            <p:nvPr/>
          </p:nvSpPr>
          <p:spPr>
            <a:xfrm>
              <a:off x="262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98" name="任意多边形 9297"/>
            <p:cNvSpPr>
              <a:spLocks noEditPoints="1"/>
            </p:cNvSpPr>
            <p:nvPr/>
          </p:nvSpPr>
          <p:spPr>
            <a:xfrm>
              <a:off x="262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299" name="任意多边形 9298"/>
            <p:cNvSpPr>
              <a:spLocks noEditPoints="1"/>
            </p:cNvSpPr>
            <p:nvPr/>
          </p:nvSpPr>
          <p:spPr>
            <a:xfrm>
              <a:off x="262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00" name="任意多边形 9299"/>
            <p:cNvSpPr>
              <a:spLocks noEditPoints="1"/>
            </p:cNvSpPr>
            <p:nvPr/>
          </p:nvSpPr>
          <p:spPr>
            <a:xfrm>
              <a:off x="262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01" name="任意多边形 9300"/>
            <p:cNvSpPr>
              <a:spLocks noEditPoints="1"/>
            </p:cNvSpPr>
            <p:nvPr/>
          </p:nvSpPr>
          <p:spPr>
            <a:xfrm>
              <a:off x="262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02" name="任意多边形 9301"/>
            <p:cNvSpPr>
              <a:spLocks noEditPoints="1"/>
            </p:cNvSpPr>
            <p:nvPr/>
          </p:nvSpPr>
          <p:spPr>
            <a:xfrm>
              <a:off x="262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03" name="任意多边形 9302"/>
            <p:cNvSpPr>
              <a:spLocks noEditPoints="1"/>
            </p:cNvSpPr>
            <p:nvPr/>
          </p:nvSpPr>
          <p:spPr>
            <a:xfrm>
              <a:off x="262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04" name="任意多边形 9303"/>
            <p:cNvSpPr>
              <a:spLocks noEditPoints="1"/>
            </p:cNvSpPr>
            <p:nvPr/>
          </p:nvSpPr>
          <p:spPr>
            <a:xfrm>
              <a:off x="262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05" name="矩形 9304"/>
            <p:cNvSpPr/>
            <p:nvPr/>
          </p:nvSpPr>
          <p:spPr>
            <a:xfrm>
              <a:off x="2620" y="4269"/>
              <a:ext cx="20" cy="51"/>
            </a:xfrm>
            <a:prstGeom prst="rect">
              <a:avLst/>
            </a:prstGeom>
            <a:solidFill>
              <a:schemeClr val="bg2">
                <a:alpha val="50000"/>
              </a:schemeClr>
            </a:solidFill>
            <a:ln w="0">
              <a:noFill/>
            </a:ln>
          </p:spPr>
          <p:txBody>
            <a:bodyPr/>
            <a:p>
              <a:endParaRPr lang="zh-CN" altLang="en-US"/>
            </a:p>
          </p:txBody>
        </p:sp>
        <p:sp>
          <p:nvSpPr>
            <p:cNvPr id="9306" name="矩形 9305"/>
            <p:cNvSpPr/>
            <p:nvPr/>
          </p:nvSpPr>
          <p:spPr>
            <a:xfrm>
              <a:off x="3065" y="23"/>
              <a:ext cx="20" cy="101"/>
            </a:xfrm>
            <a:prstGeom prst="rect">
              <a:avLst/>
            </a:prstGeom>
            <a:solidFill>
              <a:schemeClr val="bg2">
                <a:alpha val="50000"/>
              </a:schemeClr>
            </a:solidFill>
            <a:ln w="0">
              <a:noFill/>
            </a:ln>
          </p:spPr>
          <p:txBody>
            <a:bodyPr/>
            <a:p>
              <a:endParaRPr lang="zh-CN" altLang="en-US"/>
            </a:p>
          </p:txBody>
        </p:sp>
        <p:sp>
          <p:nvSpPr>
            <p:cNvPr id="9307" name="任意多边形 9306"/>
            <p:cNvSpPr>
              <a:spLocks noEditPoints="1"/>
            </p:cNvSpPr>
            <p:nvPr/>
          </p:nvSpPr>
          <p:spPr>
            <a:xfrm>
              <a:off x="3065"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08" name="任意多边形 9307"/>
            <p:cNvSpPr>
              <a:spLocks noEditPoints="1"/>
            </p:cNvSpPr>
            <p:nvPr/>
          </p:nvSpPr>
          <p:spPr>
            <a:xfrm>
              <a:off x="3065"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09" name="任意多边形 9308"/>
            <p:cNvSpPr>
              <a:spLocks noEditPoints="1"/>
            </p:cNvSpPr>
            <p:nvPr/>
          </p:nvSpPr>
          <p:spPr>
            <a:xfrm>
              <a:off x="3065"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10" name="任意多边形 9309"/>
            <p:cNvSpPr>
              <a:spLocks noEditPoints="1"/>
            </p:cNvSpPr>
            <p:nvPr/>
          </p:nvSpPr>
          <p:spPr>
            <a:xfrm>
              <a:off x="3065"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11" name="任意多边形 9310"/>
            <p:cNvSpPr>
              <a:spLocks noEditPoints="1"/>
            </p:cNvSpPr>
            <p:nvPr/>
          </p:nvSpPr>
          <p:spPr>
            <a:xfrm>
              <a:off x="3065"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12" name="任意多边形 9311"/>
            <p:cNvSpPr>
              <a:spLocks noEditPoints="1"/>
            </p:cNvSpPr>
            <p:nvPr/>
          </p:nvSpPr>
          <p:spPr>
            <a:xfrm>
              <a:off x="3065"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13" name="任意多边形 9312"/>
            <p:cNvSpPr>
              <a:spLocks noEditPoints="1"/>
            </p:cNvSpPr>
            <p:nvPr/>
          </p:nvSpPr>
          <p:spPr>
            <a:xfrm>
              <a:off x="3065"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14" name="任意多边形 9313"/>
            <p:cNvSpPr>
              <a:spLocks noEditPoints="1"/>
            </p:cNvSpPr>
            <p:nvPr/>
          </p:nvSpPr>
          <p:spPr>
            <a:xfrm>
              <a:off x="3065"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15" name="任意多边形 9314"/>
            <p:cNvSpPr>
              <a:spLocks noEditPoints="1"/>
            </p:cNvSpPr>
            <p:nvPr/>
          </p:nvSpPr>
          <p:spPr>
            <a:xfrm>
              <a:off x="3065"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16" name="任意多边形 9315"/>
            <p:cNvSpPr>
              <a:spLocks noEditPoints="1"/>
            </p:cNvSpPr>
            <p:nvPr/>
          </p:nvSpPr>
          <p:spPr>
            <a:xfrm>
              <a:off x="3065"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17" name="矩形 9316"/>
            <p:cNvSpPr/>
            <p:nvPr/>
          </p:nvSpPr>
          <p:spPr>
            <a:xfrm>
              <a:off x="3065" y="4269"/>
              <a:ext cx="20" cy="51"/>
            </a:xfrm>
            <a:prstGeom prst="rect">
              <a:avLst/>
            </a:prstGeom>
            <a:solidFill>
              <a:schemeClr val="bg2">
                <a:alpha val="50000"/>
              </a:schemeClr>
            </a:solidFill>
            <a:ln w="0">
              <a:noFill/>
            </a:ln>
          </p:spPr>
          <p:txBody>
            <a:bodyPr/>
            <a:p>
              <a:endParaRPr lang="zh-CN" altLang="en-US"/>
            </a:p>
          </p:txBody>
        </p:sp>
        <p:sp>
          <p:nvSpPr>
            <p:cNvPr id="9318" name="矩形 9317"/>
            <p:cNvSpPr/>
            <p:nvPr/>
          </p:nvSpPr>
          <p:spPr>
            <a:xfrm>
              <a:off x="3510" y="23"/>
              <a:ext cx="20" cy="101"/>
            </a:xfrm>
            <a:prstGeom prst="rect">
              <a:avLst/>
            </a:prstGeom>
            <a:solidFill>
              <a:schemeClr val="bg2">
                <a:alpha val="50000"/>
              </a:schemeClr>
            </a:solidFill>
            <a:ln w="0">
              <a:noFill/>
            </a:ln>
          </p:spPr>
          <p:txBody>
            <a:bodyPr/>
            <a:p>
              <a:endParaRPr lang="zh-CN" altLang="en-US"/>
            </a:p>
          </p:txBody>
        </p:sp>
        <p:sp>
          <p:nvSpPr>
            <p:cNvPr id="9319" name="任意多边形 9318"/>
            <p:cNvSpPr>
              <a:spLocks noEditPoints="1"/>
            </p:cNvSpPr>
            <p:nvPr/>
          </p:nvSpPr>
          <p:spPr>
            <a:xfrm>
              <a:off x="351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20" name="任意多边形 9319"/>
            <p:cNvSpPr>
              <a:spLocks noEditPoints="1"/>
            </p:cNvSpPr>
            <p:nvPr/>
          </p:nvSpPr>
          <p:spPr>
            <a:xfrm>
              <a:off x="351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21" name="任意多边形 9320"/>
            <p:cNvSpPr>
              <a:spLocks noEditPoints="1"/>
            </p:cNvSpPr>
            <p:nvPr/>
          </p:nvSpPr>
          <p:spPr>
            <a:xfrm>
              <a:off x="351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22" name="任意多边形 9321"/>
            <p:cNvSpPr>
              <a:spLocks noEditPoints="1"/>
            </p:cNvSpPr>
            <p:nvPr/>
          </p:nvSpPr>
          <p:spPr>
            <a:xfrm>
              <a:off x="351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23" name="任意多边形 9322"/>
            <p:cNvSpPr>
              <a:spLocks noEditPoints="1"/>
            </p:cNvSpPr>
            <p:nvPr/>
          </p:nvSpPr>
          <p:spPr>
            <a:xfrm>
              <a:off x="351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24" name="任意多边形 9323"/>
            <p:cNvSpPr>
              <a:spLocks noEditPoints="1"/>
            </p:cNvSpPr>
            <p:nvPr/>
          </p:nvSpPr>
          <p:spPr>
            <a:xfrm>
              <a:off x="351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25" name="任意多边形 9324"/>
            <p:cNvSpPr>
              <a:spLocks noEditPoints="1"/>
            </p:cNvSpPr>
            <p:nvPr/>
          </p:nvSpPr>
          <p:spPr>
            <a:xfrm>
              <a:off x="351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26" name="任意多边形 9325"/>
            <p:cNvSpPr>
              <a:spLocks noEditPoints="1"/>
            </p:cNvSpPr>
            <p:nvPr/>
          </p:nvSpPr>
          <p:spPr>
            <a:xfrm>
              <a:off x="351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27" name="任意多边形 9326"/>
            <p:cNvSpPr>
              <a:spLocks noEditPoints="1"/>
            </p:cNvSpPr>
            <p:nvPr/>
          </p:nvSpPr>
          <p:spPr>
            <a:xfrm>
              <a:off x="351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28" name="任意多边形 9327"/>
            <p:cNvSpPr>
              <a:spLocks noEditPoints="1"/>
            </p:cNvSpPr>
            <p:nvPr/>
          </p:nvSpPr>
          <p:spPr>
            <a:xfrm>
              <a:off x="351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29" name="矩形 9328"/>
            <p:cNvSpPr/>
            <p:nvPr/>
          </p:nvSpPr>
          <p:spPr>
            <a:xfrm>
              <a:off x="3510" y="4269"/>
              <a:ext cx="20" cy="51"/>
            </a:xfrm>
            <a:prstGeom prst="rect">
              <a:avLst/>
            </a:prstGeom>
            <a:solidFill>
              <a:schemeClr val="bg2">
                <a:alpha val="50000"/>
              </a:schemeClr>
            </a:solidFill>
            <a:ln w="0">
              <a:noFill/>
            </a:ln>
          </p:spPr>
          <p:txBody>
            <a:bodyPr/>
            <a:p>
              <a:endParaRPr lang="zh-CN" altLang="en-US"/>
            </a:p>
          </p:txBody>
        </p:sp>
        <p:sp>
          <p:nvSpPr>
            <p:cNvPr id="9330" name="矩形 9329"/>
            <p:cNvSpPr/>
            <p:nvPr/>
          </p:nvSpPr>
          <p:spPr>
            <a:xfrm>
              <a:off x="3960" y="23"/>
              <a:ext cx="20" cy="101"/>
            </a:xfrm>
            <a:prstGeom prst="rect">
              <a:avLst/>
            </a:prstGeom>
            <a:solidFill>
              <a:schemeClr val="bg2">
                <a:alpha val="50000"/>
              </a:schemeClr>
            </a:solidFill>
            <a:ln w="0">
              <a:noFill/>
            </a:ln>
          </p:spPr>
          <p:txBody>
            <a:bodyPr/>
            <a:p>
              <a:endParaRPr lang="zh-CN" altLang="en-US"/>
            </a:p>
          </p:txBody>
        </p:sp>
        <p:sp>
          <p:nvSpPr>
            <p:cNvPr id="9331" name="任意多边形 9330"/>
            <p:cNvSpPr>
              <a:spLocks noEditPoints="1"/>
            </p:cNvSpPr>
            <p:nvPr/>
          </p:nvSpPr>
          <p:spPr>
            <a:xfrm>
              <a:off x="396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32" name="任意多边形 9331"/>
            <p:cNvSpPr>
              <a:spLocks noEditPoints="1"/>
            </p:cNvSpPr>
            <p:nvPr/>
          </p:nvSpPr>
          <p:spPr>
            <a:xfrm>
              <a:off x="396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33" name="任意多边形 9332"/>
            <p:cNvSpPr>
              <a:spLocks noEditPoints="1"/>
            </p:cNvSpPr>
            <p:nvPr/>
          </p:nvSpPr>
          <p:spPr>
            <a:xfrm>
              <a:off x="396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34" name="任意多边形 9333"/>
            <p:cNvSpPr>
              <a:spLocks noEditPoints="1"/>
            </p:cNvSpPr>
            <p:nvPr/>
          </p:nvSpPr>
          <p:spPr>
            <a:xfrm>
              <a:off x="396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35" name="任意多边形 9334"/>
            <p:cNvSpPr>
              <a:spLocks noEditPoints="1"/>
            </p:cNvSpPr>
            <p:nvPr/>
          </p:nvSpPr>
          <p:spPr>
            <a:xfrm>
              <a:off x="396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36" name="任意多边形 9335"/>
            <p:cNvSpPr>
              <a:spLocks noEditPoints="1"/>
            </p:cNvSpPr>
            <p:nvPr/>
          </p:nvSpPr>
          <p:spPr>
            <a:xfrm>
              <a:off x="396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37" name="任意多边形 9336"/>
            <p:cNvSpPr>
              <a:spLocks noEditPoints="1"/>
            </p:cNvSpPr>
            <p:nvPr/>
          </p:nvSpPr>
          <p:spPr>
            <a:xfrm>
              <a:off x="396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38" name="任意多边形 9337"/>
            <p:cNvSpPr>
              <a:spLocks noEditPoints="1"/>
            </p:cNvSpPr>
            <p:nvPr/>
          </p:nvSpPr>
          <p:spPr>
            <a:xfrm>
              <a:off x="396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39" name="任意多边形 9338"/>
            <p:cNvSpPr>
              <a:spLocks noEditPoints="1"/>
            </p:cNvSpPr>
            <p:nvPr/>
          </p:nvSpPr>
          <p:spPr>
            <a:xfrm>
              <a:off x="396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40" name="任意多边形 9339"/>
            <p:cNvSpPr>
              <a:spLocks noEditPoints="1"/>
            </p:cNvSpPr>
            <p:nvPr/>
          </p:nvSpPr>
          <p:spPr>
            <a:xfrm>
              <a:off x="396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41" name="矩形 9340"/>
            <p:cNvSpPr/>
            <p:nvPr/>
          </p:nvSpPr>
          <p:spPr>
            <a:xfrm>
              <a:off x="3960" y="4269"/>
              <a:ext cx="20" cy="51"/>
            </a:xfrm>
            <a:prstGeom prst="rect">
              <a:avLst/>
            </a:prstGeom>
            <a:solidFill>
              <a:schemeClr val="bg2">
                <a:alpha val="50000"/>
              </a:schemeClr>
            </a:solidFill>
            <a:ln w="0">
              <a:noFill/>
            </a:ln>
          </p:spPr>
          <p:txBody>
            <a:bodyPr/>
            <a:p>
              <a:endParaRPr lang="zh-CN" altLang="en-US"/>
            </a:p>
          </p:txBody>
        </p:sp>
        <p:sp>
          <p:nvSpPr>
            <p:cNvPr id="9342" name="矩形 9341"/>
            <p:cNvSpPr/>
            <p:nvPr/>
          </p:nvSpPr>
          <p:spPr>
            <a:xfrm>
              <a:off x="4405" y="23"/>
              <a:ext cx="20" cy="101"/>
            </a:xfrm>
            <a:prstGeom prst="rect">
              <a:avLst/>
            </a:prstGeom>
            <a:solidFill>
              <a:schemeClr val="bg2">
                <a:alpha val="50000"/>
              </a:schemeClr>
            </a:solidFill>
            <a:ln w="0">
              <a:noFill/>
            </a:ln>
          </p:spPr>
          <p:txBody>
            <a:bodyPr/>
            <a:p>
              <a:endParaRPr lang="zh-CN" altLang="en-US"/>
            </a:p>
          </p:txBody>
        </p:sp>
        <p:sp>
          <p:nvSpPr>
            <p:cNvPr id="9343" name="任意多边形 9342"/>
            <p:cNvSpPr>
              <a:spLocks noEditPoints="1"/>
            </p:cNvSpPr>
            <p:nvPr/>
          </p:nvSpPr>
          <p:spPr>
            <a:xfrm>
              <a:off x="4405"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44" name="任意多边形 9343"/>
            <p:cNvSpPr>
              <a:spLocks noEditPoints="1"/>
            </p:cNvSpPr>
            <p:nvPr/>
          </p:nvSpPr>
          <p:spPr>
            <a:xfrm>
              <a:off x="4405"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45" name="任意多边形 9344"/>
            <p:cNvSpPr>
              <a:spLocks noEditPoints="1"/>
            </p:cNvSpPr>
            <p:nvPr/>
          </p:nvSpPr>
          <p:spPr>
            <a:xfrm>
              <a:off x="4405"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46" name="任意多边形 9345"/>
            <p:cNvSpPr>
              <a:spLocks noEditPoints="1"/>
            </p:cNvSpPr>
            <p:nvPr/>
          </p:nvSpPr>
          <p:spPr>
            <a:xfrm>
              <a:off x="4405"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47" name="任意多边形 9346"/>
            <p:cNvSpPr>
              <a:spLocks noEditPoints="1"/>
            </p:cNvSpPr>
            <p:nvPr/>
          </p:nvSpPr>
          <p:spPr>
            <a:xfrm>
              <a:off x="4405"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48" name="任意多边形 9347"/>
            <p:cNvSpPr>
              <a:spLocks noEditPoints="1"/>
            </p:cNvSpPr>
            <p:nvPr/>
          </p:nvSpPr>
          <p:spPr>
            <a:xfrm>
              <a:off x="4405"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49" name="任意多边形 9348"/>
            <p:cNvSpPr>
              <a:spLocks noEditPoints="1"/>
            </p:cNvSpPr>
            <p:nvPr/>
          </p:nvSpPr>
          <p:spPr>
            <a:xfrm>
              <a:off x="4405"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50" name="任意多边形 9349"/>
            <p:cNvSpPr>
              <a:spLocks noEditPoints="1"/>
            </p:cNvSpPr>
            <p:nvPr/>
          </p:nvSpPr>
          <p:spPr>
            <a:xfrm>
              <a:off x="4405"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51" name="任意多边形 9350"/>
            <p:cNvSpPr>
              <a:spLocks noEditPoints="1"/>
            </p:cNvSpPr>
            <p:nvPr/>
          </p:nvSpPr>
          <p:spPr>
            <a:xfrm>
              <a:off x="4405"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52" name="任意多边形 9351"/>
            <p:cNvSpPr>
              <a:spLocks noEditPoints="1"/>
            </p:cNvSpPr>
            <p:nvPr/>
          </p:nvSpPr>
          <p:spPr>
            <a:xfrm>
              <a:off x="4405"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53" name="矩形 9352"/>
            <p:cNvSpPr/>
            <p:nvPr/>
          </p:nvSpPr>
          <p:spPr>
            <a:xfrm>
              <a:off x="4405" y="4269"/>
              <a:ext cx="20" cy="51"/>
            </a:xfrm>
            <a:prstGeom prst="rect">
              <a:avLst/>
            </a:prstGeom>
            <a:solidFill>
              <a:schemeClr val="bg2">
                <a:alpha val="50000"/>
              </a:schemeClr>
            </a:solidFill>
            <a:ln w="0">
              <a:noFill/>
            </a:ln>
          </p:spPr>
          <p:txBody>
            <a:bodyPr/>
            <a:p>
              <a:endParaRPr lang="zh-CN" altLang="en-US"/>
            </a:p>
          </p:txBody>
        </p:sp>
        <p:sp>
          <p:nvSpPr>
            <p:cNvPr id="9354" name="矩形 9353"/>
            <p:cNvSpPr/>
            <p:nvPr/>
          </p:nvSpPr>
          <p:spPr>
            <a:xfrm>
              <a:off x="4850" y="23"/>
              <a:ext cx="20" cy="101"/>
            </a:xfrm>
            <a:prstGeom prst="rect">
              <a:avLst/>
            </a:prstGeom>
            <a:solidFill>
              <a:schemeClr val="bg2">
                <a:alpha val="50000"/>
              </a:schemeClr>
            </a:solidFill>
            <a:ln w="0">
              <a:noFill/>
            </a:ln>
          </p:spPr>
          <p:txBody>
            <a:bodyPr/>
            <a:p>
              <a:endParaRPr lang="zh-CN" altLang="en-US"/>
            </a:p>
          </p:txBody>
        </p:sp>
        <p:sp>
          <p:nvSpPr>
            <p:cNvPr id="9355" name="任意多边形 9354"/>
            <p:cNvSpPr>
              <a:spLocks noEditPoints="1"/>
            </p:cNvSpPr>
            <p:nvPr/>
          </p:nvSpPr>
          <p:spPr>
            <a:xfrm>
              <a:off x="485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56" name="任意多边形 9355"/>
            <p:cNvSpPr>
              <a:spLocks noEditPoints="1"/>
            </p:cNvSpPr>
            <p:nvPr/>
          </p:nvSpPr>
          <p:spPr>
            <a:xfrm>
              <a:off x="485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57" name="任意多边形 9356"/>
            <p:cNvSpPr>
              <a:spLocks noEditPoints="1"/>
            </p:cNvSpPr>
            <p:nvPr/>
          </p:nvSpPr>
          <p:spPr>
            <a:xfrm>
              <a:off x="485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58" name="任意多边形 9357"/>
            <p:cNvSpPr>
              <a:spLocks noEditPoints="1"/>
            </p:cNvSpPr>
            <p:nvPr/>
          </p:nvSpPr>
          <p:spPr>
            <a:xfrm>
              <a:off x="485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59" name="任意多边形 9358"/>
            <p:cNvSpPr>
              <a:spLocks noEditPoints="1"/>
            </p:cNvSpPr>
            <p:nvPr/>
          </p:nvSpPr>
          <p:spPr>
            <a:xfrm>
              <a:off x="485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60" name="任意多边形 9359"/>
            <p:cNvSpPr>
              <a:spLocks noEditPoints="1"/>
            </p:cNvSpPr>
            <p:nvPr/>
          </p:nvSpPr>
          <p:spPr>
            <a:xfrm>
              <a:off x="485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61" name="任意多边形 9360"/>
            <p:cNvSpPr>
              <a:spLocks noEditPoints="1"/>
            </p:cNvSpPr>
            <p:nvPr/>
          </p:nvSpPr>
          <p:spPr>
            <a:xfrm>
              <a:off x="485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62" name="任意多边形 9361"/>
            <p:cNvSpPr>
              <a:spLocks noEditPoints="1"/>
            </p:cNvSpPr>
            <p:nvPr/>
          </p:nvSpPr>
          <p:spPr>
            <a:xfrm>
              <a:off x="485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63" name="任意多边形 9362"/>
            <p:cNvSpPr>
              <a:spLocks noEditPoints="1"/>
            </p:cNvSpPr>
            <p:nvPr/>
          </p:nvSpPr>
          <p:spPr>
            <a:xfrm>
              <a:off x="485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64" name="任意多边形 9363"/>
            <p:cNvSpPr>
              <a:spLocks noEditPoints="1"/>
            </p:cNvSpPr>
            <p:nvPr/>
          </p:nvSpPr>
          <p:spPr>
            <a:xfrm>
              <a:off x="485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65" name="矩形 9364"/>
            <p:cNvSpPr/>
            <p:nvPr/>
          </p:nvSpPr>
          <p:spPr>
            <a:xfrm>
              <a:off x="4850" y="4269"/>
              <a:ext cx="20" cy="51"/>
            </a:xfrm>
            <a:prstGeom prst="rect">
              <a:avLst/>
            </a:prstGeom>
            <a:solidFill>
              <a:schemeClr val="bg2">
                <a:alpha val="50000"/>
              </a:schemeClr>
            </a:solidFill>
            <a:ln w="0">
              <a:noFill/>
            </a:ln>
          </p:spPr>
          <p:txBody>
            <a:bodyPr/>
            <a:p>
              <a:endParaRPr lang="zh-CN" altLang="en-US"/>
            </a:p>
          </p:txBody>
        </p:sp>
        <p:sp>
          <p:nvSpPr>
            <p:cNvPr id="9366" name="矩形 9365"/>
            <p:cNvSpPr/>
            <p:nvPr/>
          </p:nvSpPr>
          <p:spPr>
            <a:xfrm>
              <a:off x="5300" y="23"/>
              <a:ext cx="20" cy="101"/>
            </a:xfrm>
            <a:prstGeom prst="rect">
              <a:avLst/>
            </a:prstGeom>
            <a:solidFill>
              <a:schemeClr val="bg2">
                <a:alpha val="50000"/>
              </a:schemeClr>
            </a:solidFill>
            <a:ln w="0">
              <a:noFill/>
            </a:ln>
          </p:spPr>
          <p:txBody>
            <a:bodyPr/>
            <a:p>
              <a:endParaRPr lang="zh-CN" altLang="en-US"/>
            </a:p>
          </p:txBody>
        </p:sp>
        <p:sp>
          <p:nvSpPr>
            <p:cNvPr id="9367" name="任意多边形 9366"/>
            <p:cNvSpPr>
              <a:spLocks noEditPoints="1"/>
            </p:cNvSpPr>
            <p:nvPr/>
          </p:nvSpPr>
          <p:spPr>
            <a:xfrm>
              <a:off x="530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68" name="任意多边形 9367"/>
            <p:cNvSpPr>
              <a:spLocks noEditPoints="1"/>
            </p:cNvSpPr>
            <p:nvPr/>
          </p:nvSpPr>
          <p:spPr>
            <a:xfrm>
              <a:off x="530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69" name="任意多边形 9368"/>
            <p:cNvSpPr>
              <a:spLocks noEditPoints="1"/>
            </p:cNvSpPr>
            <p:nvPr/>
          </p:nvSpPr>
          <p:spPr>
            <a:xfrm>
              <a:off x="530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70" name="任意多边形 9369"/>
            <p:cNvSpPr>
              <a:spLocks noEditPoints="1"/>
            </p:cNvSpPr>
            <p:nvPr/>
          </p:nvSpPr>
          <p:spPr>
            <a:xfrm>
              <a:off x="530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71" name="任意多边形 9370"/>
            <p:cNvSpPr>
              <a:spLocks noEditPoints="1"/>
            </p:cNvSpPr>
            <p:nvPr/>
          </p:nvSpPr>
          <p:spPr>
            <a:xfrm>
              <a:off x="530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72" name="任意多边形 9371"/>
            <p:cNvSpPr>
              <a:spLocks noEditPoints="1"/>
            </p:cNvSpPr>
            <p:nvPr/>
          </p:nvSpPr>
          <p:spPr>
            <a:xfrm>
              <a:off x="530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73" name="任意多边形 9372"/>
            <p:cNvSpPr>
              <a:spLocks noEditPoints="1"/>
            </p:cNvSpPr>
            <p:nvPr/>
          </p:nvSpPr>
          <p:spPr>
            <a:xfrm>
              <a:off x="530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74" name="任意多边形 9373"/>
            <p:cNvSpPr>
              <a:spLocks noEditPoints="1"/>
            </p:cNvSpPr>
            <p:nvPr/>
          </p:nvSpPr>
          <p:spPr>
            <a:xfrm>
              <a:off x="530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75" name="任意多边形 9374"/>
            <p:cNvSpPr>
              <a:spLocks noEditPoints="1"/>
            </p:cNvSpPr>
            <p:nvPr/>
          </p:nvSpPr>
          <p:spPr>
            <a:xfrm>
              <a:off x="530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76" name="任意多边形 9375"/>
            <p:cNvSpPr>
              <a:spLocks noEditPoints="1"/>
            </p:cNvSpPr>
            <p:nvPr/>
          </p:nvSpPr>
          <p:spPr>
            <a:xfrm>
              <a:off x="530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9377" name="矩形 9376"/>
            <p:cNvSpPr/>
            <p:nvPr/>
          </p:nvSpPr>
          <p:spPr>
            <a:xfrm>
              <a:off x="5300" y="4269"/>
              <a:ext cx="20" cy="51"/>
            </a:xfrm>
            <a:prstGeom prst="rect">
              <a:avLst/>
            </a:prstGeom>
            <a:solidFill>
              <a:schemeClr val="bg2">
                <a:alpha val="50000"/>
              </a:schemeClr>
            </a:solidFill>
            <a:ln w="0">
              <a:noFill/>
            </a:ln>
          </p:spPr>
          <p:txBody>
            <a:bodyPr/>
            <a:p>
              <a:endParaRPr lang="zh-CN" altLang="en-US"/>
            </a:p>
          </p:txBody>
        </p:sp>
        <p:sp>
          <p:nvSpPr>
            <p:cNvPr id="9378" name="任意多边形 9377"/>
            <p:cNvSpPr/>
            <p:nvPr/>
          </p:nvSpPr>
          <p:spPr>
            <a:xfrm>
              <a:off x="349" y="3304"/>
              <a:ext cx="20" cy="10"/>
            </a:xfrm>
            <a:custGeom>
              <a:avLst/>
              <a:gdLst/>
              <a:ahLst/>
              <a:cxnLst/>
              <a:pathLst>
                <a:path w="4" h="2">
                  <a:moveTo>
                    <a:pt x="0" y="1"/>
                  </a:moveTo>
                  <a:cubicBezTo>
                    <a:pt x="1" y="2"/>
                    <a:pt x="4" y="0"/>
                    <a:pt x="0" y="1"/>
                  </a:cubicBezTo>
                  <a:close/>
                </a:path>
              </a:pathLst>
            </a:custGeom>
            <a:solidFill>
              <a:schemeClr val="bg2">
                <a:alpha val="50000"/>
              </a:schemeClr>
            </a:solidFill>
            <a:ln w="0">
              <a:noFill/>
            </a:ln>
          </p:spPr>
          <p:txBody>
            <a:bodyPr/>
            <a:p>
              <a:endParaRPr lang="zh-CN" altLang="en-US"/>
            </a:p>
          </p:txBody>
        </p:sp>
      </p:grpSp>
      <p:sp>
        <p:nvSpPr>
          <p:cNvPr id="9379" name="标题 9378"/>
          <p:cNvSpPr>
            <a:spLocks noGrp="1" noRot="1"/>
          </p:cNvSpPr>
          <p:nvPr>
            <p:ph type="ctrTitle"/>
          </p:nvPr>
        </p:nvSpPr>
        <p:spPr>
          <a:xfrm>
            <a:off x="685800" y="2057400"/>
            <a:ext cx="7772400" cy="1143000"/>
          </a:xfrm>
          <a:prstGeom prst="rect">
            <a:avLst/>
          </a:prstGeom>
          <a:noFill/>
          <a:ln w="9525">
            <a:noFill/>
          </a:ln>
        </p:spPr>
        <p:txBody>
          <a:bodyPr anchor="ctr"/>
          <a:lstStyle>
            <a:lvl1pPr lvl="0">
              <a:buClrTx/>
              <a:buSzTx/>
              <a:buFontTx/>
              <a:defRPr/>
            </a:lvl1pPr>
          </a:lstStyle>
          <a:p>
            <a:pPr lvl="0"/>
            <a:r>
              <a:rPr lang="zh-CN" altLang="en-US" dirty="0"/>
              <a:t>单击此处编辑母版标题样式</a:t>
            </a:r>
            <a:endParaRPr lang="zh-CN" altLang="en-US" dirty="0"/>
          </a:p>
        </p:txBody>
      </p:sp>
      <p:sp>
        <p:nvSpPr>
          <p:cNvPr id="9380" name="日期占位符 9379"/>
          <p:cNvSpPr>
            <a:spLocks noGrp="1"/>
          </p:cNvSpPr>
          <p:nvPr>
            <p:ph type="dt" sz="half" idx="2"/>
          </p:nvPr>
        </p:nvSpPr>
        <p:spPr>
          <a:xfrm>
            <a:off x="301625" y="6248400"/>
            <a:ext cx="2289175" cy="476250"/>
          </a:xfrm>
          <a:prstGeom prst="rect">
            <a:avLst/>
          </a:prstGeom>
          <a:noFill/>
          <a:ln w="9525">
            <a:noFill/>
          </a:ln>
        </p:spPr>
        <p:txBody>
          <a:bodyPr anchor="t"/>
          <a:lstStyle>
            <a:lvl1pPr>
              <a:defRPr sz="1400"/>
            </a:lvl1pPr>
          </a:lstStyle>
          <a:p>
            <a:endParaRPr lang="zh-CN" altLang="en-US" dirty="0">
              <a:latin typeface="Arial" panose="020B0604020202020204" pitchFamily="34" charset="0"/>
            </a:endParaRPr>
          </a:p>
        </p:txBody>
      </p:sp>
      <p:sp>
        <p:nvSpPr>
          <p:cNvPr id="9381" name="页脚占位符 9380"/>
          <p:cNvSpPr>
            <a:spLocks noGrp="1"/>
          </p:cNvSpPr>
          <p:nvPr>
            <p:ph type="ftr" sz="quarter" idx="3"/>
          </p:nvPr>
        </p:nvSpPr>
        <p:spPr>
          <a:xfrm>
            <a:off x="3124200" y="6248400"/>
            <a:ext cx="2895600" cy="476250"/>
          </a:xfrm>
          <a:prstGeom prst="rect">
            <a:avLst/>
          </a:prstGeom>
          <a:noFill/>
          <a:ln w="9525">
            <a:noFill/>
          </a:ln>
        </p:spPr>
        <p:txBody>
          <a:bodyPr anchor="t"/>
          <a:lstStyle>
            <a:lvl1pPr algn="ctr">
              <a:defRPr sz="1400"/>
            </a:lvl1pPr>
          </a:lstStyle>
          <a:p>
            <a:endParaRPr lang="zh-CN" altLang="en-US" dirty="0">
              <a:latin typeface="Arial" panose="020B0604020202020204" pitchFamily="34" charset="0"/>
            </a:endParaRPr>
          </a:p>
        </p:txBody>
      </p:sp>
      <p:sp>
        <p:nvSpPr>
          <p:cNvPr id="9382" name="灯片编号占位符 9381"/>
          <p:cNvSpPr>
            <a:spLocks noGrp="1"/>
          </p:cNvSpPr>
          <p:nvPr>
            <p:ph type="sldNum" sz="quarter" idx="4"/>
          </p:nvPr>
        </p:nvSpPr>
        <p:spPr>
          <a:xfrm>
            <a:off x="6553200" y="6248400"/>
            <a:ext cx="2289175" cy="476250"/>
          </a:xfrm>
          <a:prstGeom prst="rect">
            <a:avLst/>
          </a:prstGeom>
          <a:noFill/>
          <a:ln w="9525">
            <a:noFill/>
          </a:ln>
        </p:spPr>
        <p:txBody>
          <a:bodyPr anchor="t"/>
          <a:lstStyle>
            <a:lvl1pPr algn="r">
              <a:defRPr sz="1400"/>
            </a:lvl1pPr>
          </a:lstStyle>
          <a:p>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9383" name="副标题 9382"/>
          <p:cNvSpPr>
            <a:spLocks noGrp="1" noRot="1"/>
          </p:cNvSpPr>
          <p:nvPr>
            <p:ph type="subTitle" idx="1"/>
          </p:nvPr>
        </p:nvSpPr>
        <p:spPr>
          <a:xfrm>
            <a:off x="1371600" y="3505200"/>
            <a:ext cx="6400800" cy="1752600"/>
          </a:xfrm>
          <a:prstGeom prst="rect">
            <a:avLst/>
          </a:prstGeom>
          <a:noFill/>
          <a:ln w="9525">
            <a:noFill/>
          </a:ln>
        </p:spPr>
        <p:txBody>
          <a:bodyPr anchor="t"/>
          <a:lstStyle>
            <a:lvl1pPr marL="0" lvl="0" indent="0" algn="ctr">
              <a:buClr>
                <a:schemeClr val="hlink"/>
              </a:buClr>
              <a:buSzTx/>
              <a:buFont typeface="Wingdings" panose="05000000000000000000" pitchFamily="2" charset="2"/>
              <a:buNone/>
              <a:defRPr/>
            </a:lvl1pPr>
            <a:lvl2pPr marL="457200" lvl="1" indent="0" algn="ctr">
              <a:buClr>
                <a:schemeClr val="tx2"/>
              </a:buClr>
              <a:buSzPct val="85000"/>
              <a:buFont typeface="Wingdings" panose="05000000000000000000" pitchFamily="2" charset="2"/>
              <a:buNone/>
              <a:defRPr/>
            </a:lvl2pPr>
            <a:lvl3pPr marL="914400" lvl="2" indent="0" algn="ctr">
              <a:buClr>
                <a:schemeClr val="hlink"/>
              </a:buClr>
              <a:buSzPct val="95000"/>
              <a:buFont typeface="Wingdings 2" panose="05020102010507070707" pitchFamily="18" charset="2"/>
              <a:buNone/>
              <a:defRPr/>
            </a:lvl3pPr>
            <a:lvl4pPr marL="1371600" lvl="3" indent="0" algn="ctr">
              <a:buClr>
                <a:schemeClr val="tx2"/>
              </a:buClr>
              <a:buSzPct val="90000"/>
              <a:buFont typeface="Wingdings" panose="05000000000000000000" pitchFamily="2" charset="2"/>
              <a:buNone/>
              <a:defRPr/>
            </a:lvl4pPr>
            <a:lvl5pPr marL="1828800" lvl="4" indent="0" algn="ctr">
              <a:buClr>
                <a:schemeClr val="hlink"/>
              </a:buClr>
              <a:buSzTx/>
              <a:buFont typeface="Wingdings 2" panose="05020102010507070707" pitchFamily="18" charset="2"/>
              <a:buNone/>
              <a:defRPr/>
            </a:lvl5pPr>
          </a:lstStyle>
          <a:p>
            <a:pPr lvl="0"/>
            <a:r>
              <a:rPr lang="zh-CN" altLang="en-US" dirty="0"/>
              <a:t>单击此处编辑母版副标题样式</a:t>
            </a:r>
            <a:endParaRPr lang="zh-CN" altLang="en-US" dirty="0"/>
          </a:p>
        </p:txBody>
      </p:sp>
      <p:grpSp>
        <p:nvGrpSpPr>
          <p:cNvPr id="9384" name="组合 9383"/>
          <p:cNvGrpSpPr/>
          <p:nvPr/>
        </p:nvGrpSpPr>
        <p:grpSpPr>
          <a:xfrm>
            <a:off x="152400" y="4724400"/>
            <a:ext cx="1685925" cy="1557338"/>
            <a:chOff x="96" y="2784"/>
            <a:chExt cx="1062" cy="981"/>
          </a:xfrm>
        </p:grpSpPr>
        <p:sp>
          <p:nvSpPr>
            <p:cNvPr id="9385" name="任意多边形 9384"/>
            <p:cNvSpPr/>
            <p:nvPr userDrawn="1"/>
          </p:nvSpPr>
          <p:spPr>
            <a:xfrm>
              <a:off x="121" y="2784"/>
              <a:ext cx="207" cy="81"/>
            </a:xfrm>
            <a:custGeom>
              <a:avLst/>
              <a:gdLst/>
              <a:ahLst/>
              <a:cxnLst/>
              <a:pathLst>
                <a:path w="41" h="16">
                  <a:moveTo>
                    <a:pt x="30" y="12"/>
                  </a:moveTo>
                  <a:cubicBezTo>
                    <a:pt x="34" y="11"/>
                    <a:pt x="36" y="10"/>
                    <a:pt x="37" y="10"/>
                  </a:cubicBezTo>
                  <a:cubicBezTo>
                    <a:pt x="37" y="10"/>
                    <a:pt x="38" y="9"/>
                    <a:pt x="38" y="9"/>
                  </a:cubicBezTo>
                  <a:cubicBezTo>
                    <a:pt x="41" y="6"/>
                    <a:pt x="37" y="1"/>
                    <a:pt x="31" y="1"/>
                  </a:cubicBezTo>
                  <a:cubicBezTo>
                    <a:pt x="31" y="1"/>
                    <a:pt x="0" y="0"/>
                    <a:pt x="8" y="11"/>
                  </a:cubicBezTo>
                  <a:cubicBezTo>
                    <a:pt x="8" y="11"/>
                    <a:pt x="15" y="16"/>
                    <a:pt x="30" y="12"/>
                  </a:cubicBezTo>
                  <a:close/>
                </a:path>
              </a:pathLst>
            </a:custGeom>
            <a:solidFill>
              <a:schemeClr val="folHlink"/>
            </a:solidFill>
            <a:ln w="0">
              <a:noFill/>
            </a:ln>
          </p:spPr>
          <p:txBody>
            <a:bodyPr/>
            <a:p>
              <a:endParaRPr lang="zh-CN" altLang="en-US"/>
            </a:p>
          </p:txBody>
        </p:sp>
        <p:sp>
          <p:nvSpPr>
            <p:cNvPr id="9386" name="任意多边形 9385"/>
            <p:cNvSpPr>
              <a:spLocks noEditPoints="1"/>
            </p:cNvSpPr>
            <p:nvPr userDrawn="1"/>
          </p:nvSpPr>
          <p:spPr>
            <a:xfrm>
              <a:off x="96" y="2789"/>
              <a:ext cx="1062" cy="976"/>
            </a:xfrm>
            <a:custGeom>
              <a:avLst/>
              <a:gdLst/>
              <a:ahLst/>
              <a:cxnLst/>
              <a:pathLst>
                <a:path w="210" h="193">
                  <a:moveTo>
                    <a:pt x="186" y="166"/>
                  </a:moveTo>
                  <a:cubicBezTo>
                    <a:pt x="167" y="166"/>
                    <a:pt x="163" y="155"/>
                    <a:pt x="163" y="155"/>
                  </a:cubicBezTo>
                  <a:cubicBezTo>
                    <a:pt x="163" y="155"/>
                    <a:pt x="162" y="147"/>
                    <a:pt x="154" y="145"/>
                  </a:cubicBezTo>
                  <a:cubicBezTo>
                    <a:pt x="135" y="140"/>
                    <a:pt x="147" y="128"/>
                    <a:pt x="152" y="125"/>
                  </a:cubicBezTo>
                  <a:cubicBezTo>
                    <a:pt x="157" y="123"/>
                    <a:pt x="154" y="122"/>
                    <a:pt x="150" y="120"/>
                  </a:cubicBezTo>
                  <a:cubicBezTo>
                    <a:pt x="142" y="115"/>
                    <a:pt x="141" y="109"/>
                    <a:pt x="142" y="99"/>
                  </a:cubicBezTo>
                  <a:cubicBezTo>
                    <a:pt x="142" y="88"/>
                    <a:pt x="149" y="91"/>
                    <a:pt x="149" y="91"/>
                  </a:cubicBezTo>
                  <a:cubicBezTo>
                    <a:pt x="149" y="91"/>
                    <a:pt x="160" y="96"/>
                    <a:pt x="165" y="93"/>
                  </a:cubicBezTo>
                  <a:cubicBezTo>
                    <a:pt x="169" y="91"/>
                    <a:pt x="167" y="88"/>
                    <a:pt x="165" y="89"/>
                  </a:cubicBezTo>
                  <a:cubicBezTo>
                    <a:pt x="163" y="91"/>
                    <a:pt x="148" y="89"/>
                    <a:pt x="146" y="82"/>
                  </a:cubicBezTo>
                  <a:cubicBezTo>
                    <a:pt x="144" y="74"/>
                    <a:pt x="150" y="78"/>
                    <a:pt x="151" y="78"/>
                  </a:cubicBezTo>
                  <a:cubicBezTo>
                    <a:pt x="153" y="79"/>
                    <a:pt x="153" y="81"/>
                    <a:pt x="157" y="83"/>
                  </a:cubicBezTo>
                  <a:cubicBezTo>
                    <a:pt x="168" y="88"/>
                    <a:pt x="162" y="82"/>
                    <a:pt x="162" y="82"/>
                  </a:cubicBezTo>
                  <a:cubicBezTo>
                    <a:pt x="162" y="82"/>
                    <a:pt x="162" y="82"/>
                    <a:pt x="157" y="77"/>
                  </a:cubicBezTo>
                  <a:cubicBezTo>
                    <a:pt x="152" y="71"/>
                    <a:pt x="145" y="73"/>
                    <a:pt x="139" y="73"/>
                  </a:cubicBezTo>
                  <a:cubicBezTo>
                    <a:pt x="133" y="73"/>
                    <a:pt x="135" y="78"/>
                    <a:pt x="135" y="78"/>
                  </a:cubicBezTo>
                  <a:cubicBezTo>
                    <a:pt x="135" y="78"/>
                    <a:pt x="134" y="88"/>
                    <a:pt x="133" y="106"/>
                  </a:cubicBezTo>
                  <a:cubicBezTo>
                    <a:pt x="132" y="124"/>
                    <a:pt x="129" y="126"/>
                    <a:pt x="128" y="125"/>
                  </a:cubicBezTo>
                  <a:cubicBezTo>
                    <a:pt x="127" y="123"/>
                    <a:pt x="125" y="114"/>
                    <a:pt x="125" y="111"/>
                  </a:cubicBezTo>
                  <a:cubicBezTo>
                    <a:pt x="125" y="108"/>
                    <a:pt x="123" y="97"/>
                    <a:pt x="124" y="84"/>
                  </a:cubicBezTo>
                  <a:cubicBezTo>
                    <a:pt x="125" y="72"/>
                    <a:pt x="128" y="77"/>
                    <a:pt x="120" y="74"/>
                  </a:cubicBezTo>
                  <a:cubicBezTo>
                    <a:pt x="111" y="71"/>
                    <a:pt x="116" y="67"/>
                    <a:pt x="118" y="67"/>
                  </a:cubicBezTo>
                  <a:cubicBezTo>
                    <a:pt x="121" y="67"/>
                    <a:pt x="125" y="69"/>
                    <a:pt x="126" y="67"/>
                  </a:cubicBezTo>
                  <a:cubicBezTo>
                    <a:pt x="127" y="59"/>
                    <a:pt x="128" y="52"/>
                    <a:pt x="124" y="51"/>
                  </a:cubicBezTo>
                  <a:cubicBezTo>
                    <a:pt x="115" y="47"/>
                    <a:pt x="119" y="45"/>
                    <a:pt x="122" y="44"/>
                  </a:cubicBezTo>
                  <a:cubicBezTo>
                    <a:pt x="125" y="43"/>
                    <a:pt x="126" y="35"/>
                    <a:pt x="121" y="37"/>
                  </a:cubicBezTo>
                  <a:cubicBezTo>
                    <a:pt x="112" y="40"/>
                    <a:pt x="113" y="32"/>
                    <a:pt x="115" y="31"/>
                  </a:cubicBezTo>
                  <a:cubicBezTo>
                    <a:pt x="117" y="30"/>
                    <a:pt x="120" y="32"/>
                    <a:pt x="119" y="24"/>
                  </a:cubicBezTo>
                  <a:cubicBezTo>
                    <a:pt x="117" y="17"/>
                    <a:pt x="124" y="14"/>
                    <a:pt x="126" y="21"/>
                  </a:cubicBezTo>
                  <a:cubicBezTo>
                    <a:pt x="127" y="28"/>
                    <a:pt x="130" y="42"/>
                    <a:pt x="132" y="39"/>
                  </a:cubicBezTo>
                  <a:cubicBezTo>
                    <a:pt x="134" y="35"/>
                    <a:pt x="138" y="22"/>
                    <a:pt x="142" y="16"/>
                  </a:cubicBezTo>
                  <a:cubicBezTo>
                    <a:pt x="145" y="10"/>
                    <a:pt x="150" y="15"/>
                    <a:pt x="149" y="18"/>
                  </a:cubicBezTo>
                  <a:cubicBezTo>
                    <a:pt x="144" y="33"/>
                    <a:pt x="152" y="34"/>
                    <a:pt x="152" y="34"/>
                  </a:cubicBezTo>
                  <a:cubicBezTo>
                    <a:pt x="152" y="34"/>
                    <a:pt x="151" y="36"/>
                    <a:pt x="147" y="36"/>
                  </a:cubicBezTo>
                  <a:cubicBezTo>
                    <a:pt x="137" y="35"/>
                    <a:pt x="141" y="41"/>
                    <a:pt x="145" y="43"/>
                  </a:cubicBezTo>
                  <a:cubicBezTo>
                    <a:pt x="154" y="46"/>
                    <a:pt x="148" y="48"/>
                    <a:pt x="143" y="48"/>
                  </a:cubicBezTo>
                  <a:cubicBezTo>
                    <a:pt x="139" y="48"/>
                    <a:pt x="136" y="50"/>
                    <a:pt x="135" y="55"/>
                  </a:cubicBezTo>
                  <a:cubicBezTo>
                    <a:pt x="132" y="70"/>
                    <a:pt x="144" y="67"/>
                    <a:pt x="144" y="67"/>
                  </a:cubicBezTo>
                  <a:cubicBezTo>
                    <a:pt x="162" y="72"/>
                    <a:pt x="189" y="69"/>
                    <a:pt x="189" y="69"/>
                  </a:cubicBezTo>
                  <a:cubicBezTo>
                    <a:pt x="209" y="75"/>
                    <a:pt x="200" y="45"/>
                    <a:pt x="199" y="29"/>
                  </a:cubicBezTo>
                  <a:cubicBezTo>
                    <a:pt x="197" y="13"/>
                    <a:pt x="195" y="5"/>
                    <a:pt x="181" y="2"/>
                  </a:cubicBezTo>
                  <a:cubicBezTo>
                    <a:pt x="168" y="0"/>
                    <a:pt x="90" y="1"/>
                    <a:pt x="90" y="1"/>
                  </a:cubicBezTo>
                  <a:cubicBezTo>
                    <a:pt x="87" y="2"/>
                    <a:pt x="56" y="1"/>
                    <a:pt x="56" y="1"/>
                  </a:cubicBezTo>
                  <a:cubicBezTo>
                    <a:pt x="56" y="1"/>
                    <a:pt x="54" y="8"/>
                    <a:pt x="56" y="8"/>
                  </a:cubicBezTo>
                  <a:cubicBezTo>
                    <a:pt x="61" y="8"/>
                    <a:pt x="80" y="9"/>
                    <a:pt x="80" y="9"/>
                  </a:cubicBezTo>
                  <a:cubicBezTo>
                    <a:pt x="81" y="9"/>
                    <a:pt x="90" y="8"/>
                    <a:pt x="85" y="12"/>
                  </a:cubicBezTo>
                  <a:cubicBezTo>
                    <a:pt x="80" y="16"/>
                    <a:pt x="69" y="16"/>
                    <a:pt x="62" y="16"/>
                  </a:cubicBezTo>
                  <a:cubicBezTo>
                    <a:pt x="47" y="15"/>
                    <a:pt x="54" y="22"/>
                    <a:pt x="60" y="22"/>
                  </a:cubicBezTo>
                  <a:cubicBezTo>
                    <a:pt x="78" y="22"/>
                    <a:pt x="82" y="26"/>
                    <a:pt x="74" y="27"/>
                  </a:cubicBezTo>
                  <a:cubicBezTo>
                    <a:pt x="67" y="28"/>
                    <a:pt x="65" y="28"/>
                    <a:pt x="58" y="29"/>
                  </a:cubicBezTo>
                  <a:cubicBezTo>
                    <a:pt x="2" y="38"/>
                    <a:pt x="21" y="23"/>
                    <a:pt x="26" y="23"/>
                  </a:cubicBezTo>
                  <a:cubicBezTo>
                    <a:pt x="49" y="23"/>
                    <a:pt x="44" y="15"/>
                    <a:pt x="38" y="17"/>
                  </a:cubicBezTo>
                  <a:cubicBezTo>
                    <a:pt x="32" y="18"/>
                    <a:pt x="12" y="11"/>
                    <a:pt x="9" y="24"/>
                  </a:cubicBezTo>
                  <a:cubicBezTo>
                    <a:pt x="7" y="37"/>
                    <a:pt x="15" y="103"/>
                    <a:pt x="13" y="115"/>
                  </a:cubicBezTo>
                  <a:cubicBezTo>
                    <a:pt x="0" y="193"/>
                    <a:pt x="71" y="176"/>
                    <a:pt x="71" y="176"/>
                  </a:cubicBezTo>
                  <a:cubicBezTo>
                    <a:pt x="56" y="164"/>
                    <a:pt x="62" y="153"/>
                    <a:pt x="61" y="146"/>
                  </a:cubicBezTo>
                  <a:cubicBezTo>
                    <a:pt x="57" y="125"/>
                    <a:pt x="55" y="122"/>
                    <a:pt x="51" y="124"/>
                  </a:cubicBezTo>
                  <a:cubicBezTo>
                    <a:pt x="43" y="128"/>
                    <a:pt x="44" y="130"/>
                    <a:pt x="45" y="133"/>
                  </a:cubicBezTo>
                  <a:cubicBezTo>
                    <a:pt x="51" y="151"/>
                    <a:pt x="37" y="137"/>
                    <a:pt x="37" y="137"/>
                  </a:cubicBezTo>
                  <a:cubicBezTo>
                    <a:pt x="35" y="138"/>
                    <a:pt x="34" y="142"/>
                    <a:pt x="35" y="145"/>
                  </a:cubicBezTo>
                  <a:cubicBezTo>
                    <a:pt x="47" y="168"/>
                    <a:pt x="36" y="162"/>
                    <a:pt x="33" y="158"/>
                  </a:cubicBezTo>
                  <a:cubicBezTo>
                    <a:pt x="22" y="142"/>
                    <a:pt x="33" y="133"/>
                    <a:pt x="32" y="128"/>
                  </a:cubicBezTo>
                  <a:cubicBezTo>
                    <a:pt x="27" y="108"/>
                    <a:pt x="42" y="100"/>
                    <a:pt x="44" y="97"/>
                  </a:cubicBezTo>
                  <a:cubicBezTo>
                    <a:pt x="46" y="93"/>
                    <a:pt x="45" y="92"/>
                    <a:pt x="46" y="86"/>
                  </a:cubicBezTo>
                  <a:cubicBezTo>
                    <a:pt x="48" y="72"/>
                    <a:pt x="55" y="79"/>
                    <a:pt x="55" y="84"/>
                  </a:cubicBezTo>
                  <a:cubicBezTo>
                    <a:pt x="53" y="100"/>
                    <a:pt x="63" y="88"/>
                    <a:pt x="67" y="83"/>
                  </a:cubicBezTo>
                  <a:cubicBezTo>
                    <a:pt x="78" y="68"/>
                    <a:pt x="77" y="84"/>
                    <a:pt x="75" y="87"/>
                  </a:cubicBezTo>
                  <a:cubicBezTo>
                    <a:pt x="72" y="89"/>
                    <a:pt x="71" y="93"/>
                    <a:pt x="71" y="95"/>
                  </a:cubicBezTo>
                  <a:cubicBezTo>
                    <a:pt x="74" y="103"/>
                    <a:pt x="69" y="111"/>
                    <a:pt x="67" y="112"/>
                  </a:cubicBezTo>
                  <a:cubicBezTo>
                    <a:pt x="66" y="112"/>
                    <a:pt x="61" y="114"/>
                    <a:pt x="61" y="121"/>
                  </a:cubicBezTo>
                  <a:cubicBezTo>
                    <a:pt x="61" y="127"/>
                    <a:pt x="69" y="139"/>
                    <a:pt x="69" y="143"/>
                  </a:cubicBezTo>
                  <a:cubicBezTo>
                    <a:pt x="69" y="178"/>
                    <a:pt x="84" y="181"/>
                    <a:pt x="91" y="180"/>
                  </a:cubicBezTo>
                  <a:cubicBezTo>
                    <a:pt x="98" y="179"/>
                    <a:pt x="159" y="177"/>
                    <a:pt x="185" y="175"/>
                  </a:cubicBezTo>
                  <a:cubicBezTo>
                    <a:pt x="210" y="173"/>
                    <a:pt x="193" y="166"/>
                    <a:pt x="186" y="166"/>
                  </a:cubicBezTo>
                  <a:close/>
                  <a:moveTo>
                    <a:pt x="165" y="60"/>
                  </a:moveTo>
                  <a:cubicBezTo>
                    <a:pt x="203" y="61"/>
                    <a:pt x="185" y="64"/>
                    <a:pt x="182" y="66"/>
                  </a:cubicBezTo>
                  <a:cubicBezTo>
                    <a:pt x="178" y="68"/>
                    <a:pt x="182" y="66"/>
                    <a:pt x="167" y="65"/>
                  </a:cubicBezTo>
                  <a:cubicBezTo>
                    <a:pt x="152" y="65"/>
                    <a:pt x="165" y="60"/>
                    <a:pt x="165" y="60"/>
                  </a:cubicBezTo>
                  <a:close/>
                  <a:moveTo>
                    <a:pt x="114" y="50"/>
                  </a:moveTo>
                  <a:cubicBezTo>
                    <a:pt x="121" y="55"/>
                    <a:pt x="113" y="61"/>
                    <a:pt x="113" y="61"/>
                  </a:cubicBezTo>
                  <a:cubicBezTo>
                    <a:pt x="113" y="61"/>
                    <a:pt x="108" y="70"/>
                    <a:pt x="112" y="78"/>
                  </a:cubicBezTo>
                  <a:cubicBezTo>
                    <a:pt x="116" y="87"/>
                    <a:pt x="116" y="97"/>
                    <a:pt x="108" y="87"/>
                  </a:cubicBezTo>
                  <a:cubicBezTo>
                    <a:pt x="100" y="78"/>
                    <a:pt x="105" y="58"/>
                    <a:pt x="107" y="53"/>
                  </a:cubicBezTo>
                  <a:cubicBezTo>
                    <a:pt x="107" y="53"/>
                    <a:pt x="107" y="44"/>
                    <a:pt x="114" y="50"/>
                  </a:cubicBezTo>
                  <a:close/>
                  <a:moveTo>
                    <a:pt x="83" y="29"/>
                  </a:moveTo>
                  <a:cubicBezTo>
                    <a:pt x="83" y="25"/>
                    <a:pt x="89" y="26"/>
                    <a:pt x="89" y="26"/>
                  </a:cubicBezTo>
                  <a:cubicBezTo>
                    <a:pt x="89" y="26"/>
                    <a:pt x="99" y="30"/>
                    <a:pt x="104" y="30"/>
                  </a:cubicBezTo>
                  <a:cubicBezTo>
                    <a:pt x="108" y="29"/>
                    <a:pt x="114" y="35"/>
                    <a:pt x="105" y="35"/>
                  </a:cubicBezTo>
                  <a:cubicBezTo>
                    <a:pt x="96" y="35"/>
                    <a:pt x="82" y="39"/>
                    <a:pt x="83" y="29"/>
                  </a:cubicBezTo>
                  <a:close/>
                  <a:moveTo>
                    <a:pt x="61" y="72"/>
                  </a:moveTo>
                  <a:cubicBezTo>
                    <a:pt x="55" y="72"/>
                    <a:pt x="16" y="87"/>
                    <a:pt x="16" y="48"/>
                  </a:cubicBezTo>
                  <a:cubicBezTo>
                    <a:pt x="16" y="39"/>
                    <a:pt x="14" y="31"/>
                    <a:pt x="24" y="37"/>
                  </a:cubicBezTo>
                  <a:cubicBezTo>
                    <a:pt x="35" y="42"/>
                    <a:pt x="25" y="42"/>
                    <a:pt x="49" y="40"/>
                  </a:cubicBezTo>
                  <a:cubicBezTo>
                    <a:pt x="49" y="40"/>
                    <a:pt x="66" y="41"/>
                    <a:pt x="68" y="40"/>
                  </a:cubicBezTo>
                  <a:cubicBezTo>
                    <a:pt x="71" y="38"/>
                    <a:pt x="69" y="34"/>
                    <a:pt x="74" y="34"/>
                  </a:cubicBezTo>
                  <a:cubicBezTo>
                    <a:pt x="80" y="34"/>
                    <a:pt x="79" y="40"/>
                    <a:pt x="79" y="40"/>
                  </a:cubicBezTo>
                  <a:cubicBezTo>
                    <a:pt x="79" y="40"/>
                    <a:pt x="74" y="46"/>
                    <a:pt x="109" y="41"/>
                  </a:cubicBezTo>
                  <a:cubicBezTo>
                    <a:pt x="113" y="41"/>
                    <a:pt x="117" y="45"/>
                    <a:pt x="108" y="45"/>
                  </a:cubicBezTo>
                  <a:cubicBezTo>
                    <a:pt x="104" y="45"/>
                    <a:pt x="97" y="48"/>
                    <a:pt x="100" y="53"/>
                  </a:cubicBezTo>
                  <a:cubicBezTo>
                    <a:pt x="102" y="58"/>
                    <a:pt x="99" y="93"/>
                    <a:pt x="99" y="93"/>
                  </a:cubicBezTo>
                  <a:cubicBezTo>
                    <a:pt x="99" y="93"/>
                    <a:pt x="97" y="100"/>
                    <a:pt x="94" y="90"/>
                  </a:cubicBezTo>
                  <a:cubicBezTo>
                    <a:pt x="93" y="86"/>
                    <a:pt x="94" y="53"/>
                    <a:pt x="93" y="51"/>
                  </a:cubicBezTo>
                  <a:cubicBezTo>
                    <a:pt x="93" y="48"/>
                    <a:pt x="77" y="45"/>
                    <a:pt x="77" y="57"/>
                  </a:cubicBezTo>
                  <a:cubicBezTo>
                    <a:pt x="77" y="68"/>
                    <a:pt x="73" y="71"/>
                    <a:pt x="61" y="72"/>
                  </a:cubicBezTo>
                  <a:close/>
                  <a:moveTo>
                    <a:pt x="85" y="84"/>
                  </a:moveTo>
                  <a:cubicBezTo>
                    <a:pt x="82" y="88"/>
                    <a:pt x="78" y="90"/>
                    <a:pt x="80" y="82"/>
                  </a:cubicBezTo>
                  <a:cubicBezTo>
                    <a:pt x="81" y="74"/>
                    <a:pt x="83" y="63"/>
                    <a:pt x="83" y="57"/>
                  </a:cubicBezTo>
                  <a:cubicBezTo>
                    <a:pt x="83" y="57"/>
                    <a:pt x="87" y="50"/>
                    <a:pt x="88" y="58"/>
                  </a:cubicBezTo>
                  <a:cubicBezTo>
                    <a:pt x="89" y="66"/>
                    <a:pt x="87" y="81"/>
                    <a:pt x="85" y="84"/>
                  </a:cubicBezTo>
                  <a:close/>
                  <a:moveTo>
                    <a:pt x="102" y="145"/>
                  </a:moveTo>
                  <a:cubicBezTo>
                    <a:pt x="78" y="144"/>
                    <a:pt x="77" y="148"/>
                    <a:pt x="77" y="117"/>
                  </a:cubicBezTo>
                  <a:cubicBezTo>
                    <a:pt x="77" y="86"/>
                    <a:pt x="81" y="93"/>
                    <a:pt x="82" y="96"/>
                  </a:cubicBezTo>
                  <a:cubicBezTo>
                    <a:pt x="82" y="96"/>
                    <a:pt x="90" y="116"/>
                    <a:pt x="111" y="101"/>
                  </a:cubicBezTo>
                  <a:cubicBezTo>
                    <a:pt x="114" y="98"/>
                    <a:pt x="116" y="96"/>
                    <a:pt x="117" y="106"/>
                  </a:cubicBezTo>
                  <a:cubicBezTo>
                    <a:pt x="117" y="117"/>
                    <a:pt x="127" y="145"/>
                    <a:pt x="102" y="145"/>
                  </a:cubicBezTo>
                  <a:close/>
                </a:path>
              </a:pathLst>
            </a:custGeom>
            <a:solidFill>
              <a:schemeClr val="folHlink"/>
            </a:solidFill>
            <a:ln w="0">
              <a:noFill/>
            </a:ln>
          </p:spPr>
          <p:txBody>
            <a:bodyPr/>
            <a:p>
              <a:endParaRPr lang="zh-CN" altLang="en-US"/>
            </a:p>
          </p:txBody>
        </p:sp>
        <p:sp>
          <p:nvSpPr>
            <p:cNvPr id="9387" name="任意多边形 9386"/>
            <p:cNvSpPr/>
            <p:nvPr userDrawn="1"/>
          </p:nvSpPr>
          <p:spPr>
            <a:xfrm>
              <a:off x="348" y="3254"/>
              <a:ext cx="86" cy="102"/>
            </a:xfrm>
            <a:custGeom>
              <a:avLst/>
              <a:gdLst/>
              <a:ahLst/>
              <a:cxnLst/>
              <a:pathLst>
                <a:path w="17" h="20">
                  <a:moveTo>
                    <a:pt x="14" y="5"/>
                  </a:moveTo>
                  <a:cubicBezTo>
                    <a:pt x="13" y="0"/>
                    <a:pt x="0" y="8"/>
                    <a:pt x="9" y="20"/>
                  </a:cubicBezTo>
                  <a:cubicBezTo>
                    <a:pt x="9" y="20"/>
                    <a:pt x="17" y="17"/>
                    <a:pt x="14" y="5"/>
                  </a:cubicBezTo>
                  <a:close/>
                </a:path>
              </a:pathLst>
            </a:custGeom>
            <a:solidFill>
              <a:schemeClr val="folHlink"/>
            </a:solidFill>
            <a:ln w="0">
              <a:noFill/>
            </a:ln>
          </p:spPr>
          <p:txBody>
            <a:bodyPr/>
            <a:p>
              <a:endParaRPr lang="zh-CN" altLang="en-US"/>
            </a:p>
          </p:txBody>
        </p:sp>
        <p:sp>
          <p:nvSpPr>
            <p:cNvPr id="9388" name="任意多边形 9387"/>
            <p:cNvSpPr/>
            <p:nvPr userDrawn="1"/>
          </p:nvSpPr>
          <p:spPr>
            <a:xfrm>
              <a:off x="267" y="3295"/>
              <a:ext cx="76" cy="136"/>
            </a:xfrm>
            <a:custGeom>
              <a:avLst/>
              <a:gdLst/>
              <a:ahLst/>
              <a:cxnLst/>
              <a:pathLst>
                <a:path w="15" h="27">
                  <a:moveTo>
                    <a:pt x="7" y="10"/>
                  </a:moveTo>
                  <a:cubicBezTo>
                    <a:pt x="0" y="19"/>
                    <a:pt x="2" y="23"/>
                    <a:pt x="4" y="25"/>
                  </a:cubicBezTo>
                  <a:cubicBezTo>
                    <a:pt x="7" y="27"/>
                    <a:pt x="11" y="26"/>
                    <a:pt x="15" y="16"/>
                  </a:cubicBezTo>
                  <a:cubicBezTo>
                    <a:pt x="15" y="16"/>
                    <a:pt x="12" y="11"/>
                    <a:pt x="13" y="8"/>
                  </a:cubicBezTo>
                  <a:cubicBezTo>
                    <a:pt x="15" y="6"/>
                    <a:pt x="14" y="0"/>
                    <a:pt x="7" y="10"/>
                  </a:cubicBezTo>
                  <a:close/>
                </a:path>
              </a:pathLst>
            </a:custGeom>
            <a:solidFill>
              <a:schemeClr val="folHlink"/>
            </a:solidFill>
            <a:ln w="0">
              <a:noFill/>
            </a:ln>
          </p:spPr>
          <p:txBody>
            <a:bodyPr/>
            <a:p>
              <a:endParaRPr lang="zh-CN" altLang="en-US"/>
            </a:p>
          </p:txBody>
        </p:sp>
        <p:sp>
          <p:nvSpPr>
            <p:cNvPr id="9389" name="任意多边形 9388"/>
            <p:cNvSpPr/>
            <p:nvPr userDrawn="1"/>
          </p:nvSpPr>
          <p:spPr>
            <a:xfrm>
              <a:off x="222" y="3022"/>
              <a:ext cx="243" cy="116"/>
            </a:xfrm>
            <a:custGeom>
              <a:avLst/>
              <a:gdLst/>
              <a:ahLst/>
              <a:cxnLst/>
              <a:pathLst>
                <a:path w="48" h="23">
                  <a:moveTo>
                    <a:pt x="40" y="2"/>
                  </a:moveTo>
                  <a:cubicBezTo>
                    <a:pt x="38" y="3"/>
                    <a:pt x="9" y="1"/>
                    <a:pt x="9" y="1"/>
                  </a:cubicBezTo>
                  <a:cubicBezTo>
                    <a:pt x="5" y="1"/>
                    <a:pt x="1" y="0"/>
                    <a:pt x="1" y="9"/>
                  </a:cubicBezTo>
                  <a:cubicBezTo>
                    <a:pt x="0" y="23"/>
                    <a:pt x="17" y="21"/>
                    <a:pt x="22" y="21"/>
                  </a:cubicBezTo>
                  <a:cubicBezTo>
                    <a:pt x="26" y="21"/>
                    <a:pt x="30" y="18"/>
                    <a:pt x="34" y="20"/>
                  </a:cubicBezTo>
                  <a:cubicBezTo>
                    <a:pt x="34" y="20"/>
                    <a:pt x="38" y="23"/>
                    <a:pt x="40" y="19"/>
                  </a:cubicBezTo>
                  <a:cubicBezTo>
                    <a:pt x="48" y="5"/>
                    <a:pt x="43" y="0"/>
                    <a:pt x="40" y="2"/>
                  </a:cubicBezTo>
                  <a:close/>
                </a:path>
              </a:pathLst>
            </a:custGeom>
            <a:solidFill>
              <a:schemeClr val="folHlink"/>
            </a:solidFill>
            <a:ln w="0">
              <a:noFill/>
            </a:ln>
          </p:spPr>
          <p:txBody>
            <a:bodyPr/>
            <a:p>
              <a:endParaRPr lang="zh-CN" altLang="en-US"/>
            </a:p>
          </p:txBody>
        </p:sp>
        <p:sp>
          <p:nvSpPr>
            <p:cNvPr id="9390" name="任意多边形 9389"/>
            <p:cNvSpPr/>
            <p:nvPr userDrawn="1"/>
          </p:nvSpPr>
          <p:spPr>
            <a:xfrm>
              <a:off x="500" y="3345"/>
              <a:ext cx="177" cy="187"/>
            </a:xfrm>
            <a:custGeom>
              <a:avLst/>
              <a:gdLst/>
              <a:ahLst/>
              <a:cxnLst/>
              <a:pathLst>
                <a:path w="35" h="37">
                  <a:moveTo>
                    <a:pt x="24" y="2"/>
                  </a:moveTo>
                  <a:cubicBezTo>
                    <a:pt x="19" y="3"/>
                    <a:pt x="11" y="2"/>
                    <a:pt x="11" y="2"/>
                  </a:cubicBezTo>
                  <a:cubicBezTo>
                    <a:pt x="0" y="2"/>
                    <a:pt x="5" y="14"/>
                    <a:pt x="4" y="20"/>
                  </a:cubicBezTo>
                  <a:cubicBezTo>
                    <a:pt x="3" y="27"/>
                    <a:pt x="22" y="37"/>
                    <a:pt x="28" y="22"/>
                  </a:cubicBezTo>
                  <a:cubicBezTo>
                    <a:pt x="35" y="7"/>
                    <a:pt x="28" y="0"/>
                    <a:pt x="24" y="2"/>
                  </a:cubicBezTo>
                  <a:close/>
                </a:path>
              </a:pathLst>
            </a:custGeom>
            <a:solidFill>
              <a:schemeClr val="folHlink"/>
            </a:solidFill>
            <a:ln w="0">
              <a:noFill/>
            </a:ln>
          </p:spPr>
          <p:txBody>
            <a:bodyPr/>
            <a:p>
              <a:endParaRPr lang="zh-CN" altLang="en-US"/>
            </a:p>
          </p:txBody>
        </p:sp>
        <p:sp>
          <p:nvSpPr>
            <p:cNvPr id="9391" name="任意多边形 9390"/>
            <p:cNvSpPr/>
            <p:nvPr userDrawn="1"/>
          </p:nvSpPr>
          <p:spPr>
            <a:xfrm>
              <a:off x="905" y="3158"/>
              <a:ext cx="177" cy="36"/>
            </a:xfrm>
            <a:custGeom>
              <a:avLst/>
              <a:gdLst/>
              <a:ahLst/>
              <a:cxnLst/>
              <a:pathLst>
                <a:path w="35" h="7">
                  <a:moveTo>
                    <a:pt x="5" y="0"/>
                  </a:moveTo>
                  <a:cubicBezTo>
                    <a:pt x="0" y="0"/>
                    <a:pt x="7" y="7"/>
                    <a:pt x="14" y="5"/>
                  </a:cubicBezTo>
                  <a:cubicBezTo>
                    <a:pt x="35" y="1"/>
                    <a:pt x="5" y="0"/>
                    <a:pt x="5" y="0"/>
                  </a:cubicBezTo>
                  <a:close/>
                </a:path>
              </a:pathLst>
            </a:custGeom>
            <a:solidFill>
              <a:schemeClr val="folHlink"/>
            </a:solidFill>
            <a:ln w="0">
              <a:noFill/>
            </a:ln>
          </p:spPr>
          <p:txBody>
            <a:bodyPr/>
            <a:p>
              <a:endParaRPr lang="zh-CN" altLang="en-US"/>
            </a:p>
          </p:txBody>
        </p:sp>
        <p:sp>
          <p:nvSpPr>
            <p:cNvPr id="9392" name="任意多边形 9391"/>
            <p:cNvSpPr/>
            <p:nvPr userDrawn="1"/>
          </p:nvSpPr>
          <p:spPr>
            <a:xfrm>
              <a:off x="965" y="3153"/>
              <a:ext cx="137" cy="81"/>
            </a:xfrm>
            <a:custGeom>
              <a:avLst/>
              <a:gdLst/>
              <a:ahLst/>
              <a:cxnLst/>
              <a:pathLst>
                <a:path w="27" h="16">
                  <a:moveTo>
                    <a:pt x="7" y="13"/>
                  </a:moveTo>
                  <a:cubicBezTo>
                    <a:pt x="7" y="13"/>
                    <a:pt x="18" y="16"/>
                    <a:pt x="25" y="6"/>
                  </a:cubicBezTo>
                  <a:cubicBezTo>
                    <a:pt x="27" y="2"/>
                    <a:pt x="23" y="0"/>
                    <a:pt x="17" y="1"/>
                  </a:cubicBezTo>
                  <a:cubicBezTo>
                    <a:pt x="13" y="1"/>
                    <a:pt x="14" y="11"/>
                    <a:pt x="7" y="11"/>
                  </a:cubicBezTo>
                  <a:cubicBezTo>
                    <a:pt x="0" y="11"/>
                    <a:pt x="7" y="13"/>
                    <a:pt x="7" y="13"/>
                  </a:cubicBezTo>
                  <a:close/>
                </a:path>
              </a:pathLst>
            </a:custGeom>
            <a:solidFill>
              <a:schemeClr val="folHlink"/>
            </a:solidFill>
            <a:ln w="0">
              <a:noFill/>
            </a:ln>
          </p:spPr>
          <p:txBody>
            <a:bodyPr/>
            <a:p>
              <a:endParaRPr lang="zh-CN" altLang="en-US"/>
            </a:p>
          </p:txBody>
        </p:sp>
        <p:sp>
          <p:nvSpPr>
            <p:cNvPr id="9393" name="任意多边形 9392"/>
            <p:cNvSpPr/>
            <p:nvPr userDrawn="1"/>
          </p:nvSpPr>
          <p:spPr>
            <a:xfrm>
              <a:off x="960" y="3204"/>
              <a:ext cx="177" cy="86"/>
            </a:xfrm>
            <a:custGeom>
              <a:avLst/>
              <a:gdLst/>
              <a:ahLst/>
              <a:cxnLst/>
              <a:pathLst>
                <a:path w="35" h="17">
                  <a:moveTo>
                    <a:pt x="25" y="6"/>
                  </a:moveTo>
                  <a:cubicBezTo>
                    <a:pt x="20" y="12"/>
                    <a:pt x="8" y="10"/>
                    <a:pt x="8" y="10"/>
                  </a:cubicBezTo>
                  <a:cubicBezTo>
                    <a:pt x="8" y="10"/>
                    <a:pt x="0" y="9"/>
                    <a:pt x="6" y="13"/>
                  </a:cubicBezTo>
                  <a:cubicBezTo>
                    <a:pt x="11" y="17"/>
                    <a:pt x="18" y="15"/>
                    <a:pt x="27" y="12"/>
                  </a:cubicBezTo>
                  <a:cubicBezTo>
                    <a:pt x="35" y="8"/>
                    <a:pt x="31" y="0"/>
                    <a:pt x="25" y="6"/>
                  </a:cubicBezTo>
                  <a:close/>
                </a:path>
              </a:pathLst>
            </a:custGeom>
            <a:solidFill>
              <a:schemeClr val="folHlink"/>
            </a:solidFill>
            <a:ln w="0">
              <a:noFill/>
            </a:ln>
          </p:spPr>
          <p:txBody>
            <a:bodyPr/>
            <a:p>
              <a:endParaRPr lang="zh-CN" altLang="en-US"/>
            </a:p>
          </p:txBody>
        </p:sp>
        <p:sp>
          <p:nvSpPr>
            <p:cNvPr id="9394" name="任意多边形 9393"/>
            <p:cNvSpPr/>
            <p:nvPr userDrawn="1"/>
          </p:nvSpPr>
          <p:spPr>
            <a:xfrm>
              <a:off x="844" y="3285"/>
              <a:ext cx="248" cy="60"/>
            </a:xfrm>
            <a:custGeom>
              <a:avLst/>
              <a:gdLst/>
              <a:ahLst/>
              <a:cxnLst/>
              <a:pathLst>
                <a:path w="49" h="12">
                  <a:moveTo>
                    <a:pt x="40" y="3"/>
                  </a:moveTo>
                  <a:cubicBezTo>
                    <a:pt x="37" y="2"/>
                    <a:pt x="36" y="0"/>
                    <a:pt x="29" y="1"/>
                  </a:cubicBezTo>
                  <a:cubicBezTo>
                    <a:pt x="13" y="4"/>
                    <a:pt x="7" y="0"/>
                    <a:pt x="7" y="0"/>
                  </a:cubicBezTo>
                  <a:cubicBezTo>
                    <a:pt x="7" y="0"/>
                    <a:pt x="0" y="3"/>
                    <a:pt x="2" y="5"/>
                  </a:cubicBezTo>
                  <a:cubicBezTo>
                    <a:pt x="5" y="7"/>
                    <a:pt x="17" y="8"/>
                    <a:pt x="20" y="8"/>
                  </a:cubicBezTo>
                  <a:cubicBezTo>
                    <a:pt x="23" y="8"/>
                    <a:pt x="34" y="12"/>
                    <a:pt x="41" y="8"/>
                  </a:cubicBezTo>
                  <a:cubicBezTo>
                    <a:pt x="49" y="4"/>
                    <a:pt x="44" y="3"/>
                    <a:pt x="40" y="3"/>
                  </a:cubicBezTo>
                  <a:close/>
                </a:path>
              </a:pathLst>
            </a:custGeom>
            <a:solidFill>
              <a:schemeClr val="folHlink"/>
            </a:solidFill>
            <a:ln w="0">
              <a:noFill/>
            </a:ln>
          </p:spPr>
          <p:txBody>
            <a:bodyPr/>
            <a:p>
              <a:endParaRPr lang="zh-CN" altLang="en-US"/>
            </a:p>
          </p:txBody>
        </p:sp>
        <p:sp>
          <p:nvSpPr>
            <p:cNvPr id="9395" name="任意多边形 9394"/>
            <p:cNvSpPr/>
            <p:nvPr userDrawn="1"/>
          </p:nvSpPr>
          <p:spPr>
            <a:xfrm>
              <a:off x="869" y="3340"/>
              <a:ext cx="203" cy="56"/>
            </a:xfrm>
            <a:custGeom>
              <a:avLst/>
              <a:gdLst/>
              <a:ahLst/>
              <a:cxnLst/>
              <a:pathLst>
                <a:path w="40" h="11">
                  <a:moveTo>
                    <a:pt x="37" y="2"/>
                  </a:moveTo>
                  <a:cubicBezTo>
                    <a:pt x="34" y="4"/>
                    <a:pt x="30" y="4"/>
                    <a:pt x="26" y="4"/>
                  </a:cubicBezTo>
                  <a:cubicBezTo>
                    <a:pt x="23" y="4"/>
                    <a:pt x="16" y="2"/>
                    <a:pt x="13" y="3"/>
                  </a:cubicBezTo>
                  <a:cubicBezTo>
                    <a:pt x="10" y="4"/>
                    <a:pt x="1" y="2"/>
                    <a:pt x="1" y="2"/>
                  </a:cubicBezTo>
                  <a:cubicBezTo>
                    <a:pt x="0" y="11"/>
                    <a:pt x="30" y="10"/>
                    <a:pt x="35" y="8"/>
                  </a:cubicBezTo>
                  <a:cubicBezTo>
                    <a:pt x="40" y="5"/>
                    <a:pt x="40" y="0"/>
                    <a:pt x="37" y="2"/>
                  </a:cubicBezTo>
                  <a:close/>
                </a:path>
              </a:pathLst>
            </a:custGeom>
            <a:solidFill>
              <a:schemeClr val="folHlink"/>
            </a:solidFill>
            <a:ln w="0">
              <a:noFill/>
            </a:ln>
          </p:spPr>
          <p:txBody>
            <a:bodyPr/>
            <a:p>
              <a:endParaRPr lang="zh-CN" altLang="en-US"/>
            </a:p>
          </p:txBody>
        </p:sp>
        <p:sp>
          <p:nvSpPr>
            <p:cNvPr id="9396" name="任意多边形 9395"/>
            <p:cNvSpPr/>
            <p:nvPr userDrawn="1"/>
          </p:nvSpPr>
          <p:spPr>
            <a:xfrm>
              <a:off x="859" y="3386"/>
              <a:ext cx="207" cy="172"/>
            </a:xfrm>
            <a:custGeom>
              <a:avLst/>
              <a:gdLst/>
              <a:ahLst/>
              <a:cxnLst/>
              <a:pathLst>
                <a:path w="41" h="34">
                  <a:moveTo>
                    <a:pt x="28" y="9"/>
                  </a:moveTo>
                  <a:cubicBezTo>
                    <a:pt x="28" y="6"/>
                    <a:pt x="14" y="0"/>
                    <a:pt x="13" y="6"/>
                  </a:cubicBezTo>
                  <a:cubicBezTo>
                    <a:pt x="11" y="12"/>
                    <a:pt x="4" y="15"/>
                    <a:pt x="4" y="15"/>
                  </a:cubicBezTo>
                  <a:cubicBezTo>
                    <a:pt x="0" y="16"/>
                    <a:pt x="0" y="16"/>
                    <a:pt x="1" y="19"/>
                  </a:cubicBezTo>
                  <a:cubicBezTo>
                    <a:pt x="1" y="22"/>
                    <a:pt x="4" y="24"/>
                    <a:pt x="9" y="19"/>
                  </a:cubicBezTo>
                  <a:cubicBezTo>
                    <a:pt x="17" y="10"/>
                    <a:pt x="17" y="26"/>
                    <a:pt x="17" y="27"/>
                  </a:cubicBezTo>
                  <a:cubicBezTo>
                    <a:pt x="18" y="29"/>
                    <a:pt x="19" y="34"/>
                    <a:pt x="21" y="30"/>
                  </a:cubicBezTo>
                  <a:cubicBezTo>
                    <a:pt x="22" y="26"/>
                    <a:pt x="25" y="14"/>
                    <a:pt x="29" y="19"/>
                  </a:cubicBezTo>
                  <a:cubicBezTo>
                    <a:pt x="35" y="27"/>
                    <a:pt x="41" y="19"/>
                    <a:pt x="39" y="19"/>
                  </a:cubicBezTo>
                  <a:cubicBezTo>
                    <a:pt x="38" y="18"/>
                    <a:pt x="28" y="13"/>
                    <a:pt x="28" y="9"/>
                  </a:cubicBezTo>
                  <a:close/>
                </a:path>
              </a:pathLst>
            </a:custGeom>
            <a:solidFill>
              <a:schemeClr val="folHlink"/>
            </a:solidFill>
            <a:ln w="0">
              <a:noFill/>
            </a:ln>
          </p:spPr>
          <p:txBody>
            <a:bodyPr/>
            <a:p>
              <a:endParaRPr lang="zh-CN" altLang="en-US"/>
            </a:p>
          </p:txBody>
        </p:sp>
        <p:sp>
          <p:nvSpPr>
            <p:cNvPr id="9397" name="任意多边形 9396"/>
            <p:cNvSpPr/>
            <p:nvPr userDrawn="1"/>
          </p:nvSpPr>
          <p:spPr>
            <a:xfrm>
              <a:off x="996" y="3305"/>
              <a:ext cx="126" cy="318"/>
            </a:xfrm>
            <a:custGeom>
              <a:avLst/>
              <a:gdLst/>
              <a:ahLst/>
              <a:cxnLst/>
              <a:pathLst>
                <a:path w="25" h="63">
                  <a:moveTo>
                    <a:pt x="22" y="2"/>
                  </a:moveTo>
                  <a:cubicBezTo>
                    <a:pt x="22" y="2"/>
                    <a:pt x="20" y="15"/>
                    <a:pt x="18" y="17"/>
                  </a:cubicBezTo>
                  <a:cubicBezTo>
                    <a:pt x="15" y="19"/>
                    <a:pt x="10" y="20"/>
                    <a:pt x="7" y="20"/>
                  </a:cubicBezTo>
                  <a:cubicBezTo>
                    <a:pt x="4" y="19"/>
                    <a:pt x="4" y="22"/>
                    <a:pt x="7" y="23"/>
                  </a:cubicBezTo>
                  <a:cubicBezTo>
                    <a:pt x="10" y="24"/>
                    <a:pt x="17" y="29"/>
                    <a:pt x="17" y="34"/>
                  </a:cubicBezTo>
                  <a:cubicBezTo>
                    <a:pt x="17" y="40"/>
                    <a:pt x="17" y="44"/>
                    <a:pt x="12" y="45"/>
                  </a:cubicBezTo>
                  <a:cubicBezTo>
                    <a:pt x="6" y="46"/>
                    <a:pt x="0" y="47"/>
                    <a:pt x="0" y="55"/>
                  </a:cubicBezTo>
                  <a:cubicBezTo>
                    <a:pt x="0" y="55"/>
                    <a:pt x="3" y="57"/>
                    <a:pt x="5" y="58"/>
                  </a:cubicBezTo>
                  <a:cubicBezTo>
                    <a:pt x="8" y="58"/>
                    <a:pt x="14" y="61"/>
                    <a:pt x="16" y="62"/>
                  </a:cubicBezTo>
                  <a:cubicBezTo>
                    <a:pt x="18" y="63"/>
                    <a:pt x="23" y="61"/>
                    <a:pt x="23" y="57"/>
                  </a:cubicBezTo>
                  <a:cubicBezTo>
                    <a:pt x="24" y="52"/>
                    <a:pt x="24" y="20"/>
                    <a:pt x="25" y="14"/>
                  </a:cubicBezTo>
                  <a:cubicBezTo>
                    <a:pt x="25" y="9"/>
                    <a:pt x="25" y="3"/>
                    <a:pt x="25" y="2"/>
                  </a:cubicBezTo>
                  <a:cubicBezTo>
                    <a:pt x="25" y="1"/>
                    <a:pt x="22" y="0"/>
                    <a:pt x="22" y="2"/>
                  </a:cubicBezTo>
                  <a:close/>
                </a:path>
              </a:pathLst>
            </a:custGeom>
            <a:solidFill>
              <a:schemeClr val="folHlink"/>
            </a:solidFill>
            <a:ln w="0">
              <a:noFill/>
            </a:ln>
          </p:spPr>
          <p:txBody>
            <a:bodyPr/>
            <a:p>
              <a:endParaRPr lang="zh-CN" altLang="en-US"/>
            </a:p>
          </p:txBody>
        </p:sp>
      </p:gr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4013" y="228600"/>
            <a:ext cx="2135188" cy="58705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298450" y="228600"/>
            <a:ext cx="6281784" cy="587057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3995166" cy="44989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767834" y="1600200"/>
            <a:ext cx="3995166" cy="44989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8194" name="组合 8193"/>
          <p:cNvGrpSpPr/>
          <p:nvPr/>
        </p:nvGrpSpPr>
        <p:grpSpPr>
          <a:xfrm>
            <a:off x="566738" y="0"/>
            <a:ext cx="7891462" cy="6821488"/>
            <a:chOff x="349" y="23"/>
            <a:chExt cx="4971" cy="4297"/>
          </a:xfrm>
        </p:grpSpPr>
        <p:sp>
          <p:nvSpPr>
            <p:cNvPr id="8195" name="矩形 8194"/>
            <p:cNvSpPr/>
            <p:nvPr/>
          </p:nvSpPr>
          <p:spPr>
            <a:xfrm>
              <a:off x="384" y="23"/>
              <a:ext cx="21" cy="101"/>
            </a:xfrm>
            <a:prstGeom prst="rect">
              <a:avLst/>
            </a:prstGeom>
            <a:solidFill>
              <a:schemeClr val="bg2">
                <a:alpha val="60001"/>
              </a:schemeClr>
            </a:solidFill>
            <a:ln w="0">
              <a:noFill/>
            </a:ln>
          </p:spPr>
          <p:txBody>
            <a:bodyPr/>
            <a:p>
              <a:endParaRPr lang="zh-CN" altLang="en-US"/>
            </a:p>
          </p:txBody>
        </p:sp>
        <p:sp>
          <p:nvSpPr>
            <p:cNvPr id="8196" name="任意多边形 8195"/>
            <p:cNvSpPr>
              <a:spLocks noEditPoints="1"/>
            </p:cNvSpPr>
            <p:nvPr/>
          </p:nvSpPr>
          <p:spPr>
            <a:xfrm>
              <a:off x="384"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197" name="任意多边形 8196"/>
            <p:cNvSpPr>
              <a:spLocks noEditPoints="1"/>
            </p:cNvSpPr>
            <p:nvPr/>
          </p:nvSpPr>
          <p:spPr>
            <a:xfrm>
              <a:off x="384"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198" name="任意多边形 8197"/>
            <p:cNvSpPr>
              <a:spLocks noEditPoints="1"/>
            </p:cNvSpPr>
            <p:nvPr/>
          </p:nvSpPr>
          <p:spPr>
            <a:xfrm>
              <a:off x="384"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199" name="任意多边形 8198"/>
            <p:cNvSpPr>
              <a:spLocks noEditPoints="1"/>
            </p:cNvSpPr>
            <p:nvPr/>
          </p:nvSpPr>
          <p:spPr>
            <a:xfrm>
              <a:off x="384"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00" name="任意多边形 8199"/>
            <p:cNvSpPr>
              <a:spLocks noEditPoints="1"/>
            </p:cNvSpPr>
            <p:nvPr/>
          </p:nvSpPr>
          <p:spPr>
            <a:xfrm>
              <a:off x="384"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01" name="任意多边形 8200"/>
            <p:cNvSpPr>
              <a:spLocks noEditPoints="1"/>
            </p:cNvSpPr>
            <p:nvPr/>
          </p:nvSpPr>
          <p:spPr>
            <a:xfrm>
              <a:off x="384"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02" name="任意多边形 8201"/>
            <p:cNvSpPr>
              <a:spLocks noEditPoints="1"/>
            </p:cNvSpPr>
            <p:nvPr/>
          </p:nvSpPr>
          <p:spPr>
            <a:xfrm>
              <a:off x="384"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03" name="任意多边形 8202"/>
            <p:cNvSpPr>
              <a:spLocks noEditPoints="1"/>
            </p:cNvSpPr>
            <p:nvPr/>
          </p:nvSpPr>
          <p:spPr>
            <a:xfrm>
              <a:off x="384"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04" name="任意多边形 8203"/>
            <p:cNvSpPr>
              <a:spLocks noEditPoints="1"/>
            </p:cNvSpPr>
            <p:nvPr/>
          </p:nvSpPr>
          <p:spPr>
            <a:xfrm>
              <a:off x="384"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05" name="任意多边形 8204"/>
            <p:cNvSpPr>
              <a:spLocks noEditPoints="1"/>
            </p:cNvSpPr>
            <p:nvPr/>
          </p:nvSpPr>
          <p:spPr>
            <a:xfrm>
              <a:off x="384"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06" name="矩形 8205"/>
            <p:cNvSpPr/>
            <p:nvPr/>
          </p:nvSpPr>
          <p:spPr>
            <a:xfrm>
              <a:off x="384" y="4269"/>
              <a:ext cx="21" cy="51"/>
            </a:xfrm>
            <a:prstGeom prst="rect">
              <a:avLst/>
            </a:prstGeom>
            <a:solidFill>
              <a:schemeClr val="bg2">
                <a:alpha val="60001"/>
              </a:schemeClr>
            </a:solidFill>
            <a:ln w="0">
              <a:noFill/>
            </a:ln>
          </p:spPr>
          <p:txBody>
            <a:bodyPr/>
            <a:p>
              <a:endParaRPr lang="zh-CN" altLang="en-US"/>
            </a:p>
          </p:txBody>
        </p:sp>
        <p:sp>
          <p:nvSpPr>
            <p:cNvPr id="8207" name="矩形 8206"/>
            <p:cNvSpPr/>
            <p:nvPr/>
          </p:nvSpPr>
          <p:spPr>
            <a:xfrm>
              <a:off x="829" y="23"/>
              <a:ext cx="21" cy="101"/>
            </a:xfrm>
            <a:prstGeom prst="rect">
              <a:avLst/>
            </a:prstGeom>
            <a:solidFill>
              <a:schemeClr val="bg2">
                <a:alpha val="60001"/>
              </a:schemeClr>
            </a:solidFill>
            <a:ln w="0">
              <a:noFill/>
            </a:ln>
          </p:spPr>
          <p:txBody>
            <a:bodyPr/>
            <a:p>
              <a:endParaRPr lang="zh-CN" altLang="en-US"/>
            </a:p>
          </p:txBody>
        </p:sp>
        <p:sp>
          <p:nvSpPr>
            <p:cNvPr id="8208" name="任意多边形 8207"/>
            <p:cNvSpPr>
              <a:spLocks noEditPoints="1"/>
            </p:cNvSpPr>
            <p:nvPr/>
          </p:nvSpPr>
          <p:spPr>
            <a:xfrm>
              <a:off x="829"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09" name="任意多边形 8208"/>
            <p:cNvSpPr>
              <a:spLocks noEditPoints="1"/>
            </p:cNvSpPr>
            <p:nvPr/>
          </p:nvSpPr>
          <p:spPr>
            <a:xfrm>
              <a:off x="829"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10" name="任意多边形 8209"/>
            <p:cNvSpPr>
              <a:spLocks noEditPoints="1"/>
            </p:cNvSpPr>
            <p:nvPr/>
          </p:nvSpPr>
          <p:spPr>
            <a:xfrm>
              <a:off x="829"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11" name="任意多边形 8210"/>
            <p:cNvSpPr>
              <a:spLocks noEditPoints="1"/>
            </p:cNvSpPr>
            <p:nvPr/>
          </p:nvSpPr>
          <p:spPr>
            <a:xfrm>
              <a:off x="829"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12" name="任意多边形 8211"/>
            <p:cNvSpPr>
              <a:spLocks noEditPoints="1"/>
            </p:cNvSpPr>
            <p:nvPr/>
          </p:nvSpPr>
          <p:spPr>
            <a:xfrm>
              <a:off x="829"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13" name="任意多边形 8212"/>
            <p:cNvSpPr>
              <a:spLocks noEditPoints="1"/>
            </p:cNvSpPr>
            <p:nvPr/>
          </p:nvSpPr>
          <p:spPr>
            <a:xfrm>
              <a:off x="829"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14" name="任意多边形 8213"/>
            <p:cNvSpPr>
              <a:spLocks noEditPoints="1"/>
            </p:cNvSpPr>
            <p:nvPr/>
          </p:nvSpPr>
          <p:spPr>
            <a:xfrm>
              <a:off x="829"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15" name="任意多边形 8214"/>
            <p:cNvSpPr>
              <a:spLocks noEditPoints="1"/>
            </p:cNvSpPr>
            <p:nvPr/>
          </p:nvSpPr>
          <p:spPr>
            <a:xfrm>
              <a:off x="829"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16" name="任意多边形 8215"/>
            <p:cNvSpPr>
              <a:spLocks noEditPoints="1"/>
            </p:cNvSpPr>
            <p:nvPr/>
          </p:nvSpPr>
          <p:spPr>
            <a:xfrm>
              <a:off x="829"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17" name="任意多边形 8216"/>
            <p:cNvSpPr>
              <a:spLocks noEditPoints="1"/>
            </p:cNvSpPr>
            <p:nvPr/>
          </p:nvSpPr>
          <p:spPr>
            <a:xfrm>
              <a:off x="829"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18" name="矩形 8217"/>
            <p:cNvSpPr/>
            <p:nvPr/>
          </p:nvSpPr>
          <p:spPr>
            <a:xfrm>
              <a:off x="829" y="4269"/>
              <a:ext cx="21" cy="51"/>
            </a:xfrm>
            <a:prstGeom prst="rect">
              <a:avLst/>
            </a:prstGeom>
            <a:solidFill>
              <a:schemeClr val="bg2">
                <a:alpha val="60001"/>
              </a:schemeClr>
            </a:solidFill>
            <a:ln w="0">
              <a:noFill/>
            </a:ln>
          </p:spPr>
          <p:txBody>
            <a:bodyPr/>
            <a:p>
              <a:endParaRPr lang="zh-CN" altLang="en-US"/>
            </a:p>
          </p:txBody>
        </p:sp>
        <p:sp>
          <p:nvSpPr>
            <p:cNvPr id="8219" name="矩形 8218"/>
            <p:cNvSpPr/>
            <p:nvPr/>
          </p:nvSpPr>
          <p:spPr>
            <a:xfrm>
              <a:off x="1279" y="23"/>
              <a:ext cx="21" cy="101"/>
            </a:xfrm>
            <a:prstGeom prst="rect">
              <a:avLst/>
            </a:prstGeom>
            <a:solidFill>
              <a:schemeClr val="bg2">
                <a:alpha val="60001"/>
              </a:schemeClr>
            </a:solidFill>
            <a:ln w="0">
              <a:noFill/>
            </a:ln>
          </p:spPr>
          <p:txBody>
            <a:bodyPr/>
            <a:p>
              <a:endParaRPr lang="zh-CN" altLang="en-US"/>
            </a:p>
          </p:txBody>
        </p:sp>
        <p:sp>
          <p:nvSpPr>
            <p:cNvPr id="8220" name="任意多边形 8219"/>
            <p:cNvSpPr>
              <a:spLocks noEditPoints="1"/>
            </p:cNvSpPr>
            <p:nvPr/>
          </p:nvSpPr>
          <p:spPr>
            <a:xfrm>
              <a:off x="1279"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21" name="任意多边形 8220"/>
            <p:cNvSpPr>
              <a:spLocks noEditPoints="1"/>
            </p:cNvSpPr>
            <p:nvPr/>
          </p:nvSpPr>
          <p:spPr>
            <a:xfrm>
              <a:off x="1279"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22" name="任意多边形 8221"/>
            <p:cNvSpPr>
              <a:spLocks noEditPoints="1"/>
            </p:cNvSpPr>
            <p:nvPr/>
          </p:nvSpPr>
          <p:spPr>
            <a:xfrm>
              <a:off x="1279"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23" name="任意多边形 8222"/>
            <p:cNvSpPr>
              <a:spLocks noEditPoints="1"/>
            </p:cNvSpPr>
            <p:nvPr/>
          </p:nvSpPr>
          <p:spPr>
            <a:xfrm>
              <a:off x="1279"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24" name="任意多边形 8223"/>
            <p:cNvSpPr>
              <a:spLocks noEditPoints="1"/>
            </p:cNvSpPr>
            <p:nvPr/>
          </p:nvSpPr>
          <p:spPr>
            <a:xfrm>
              <a:off x="1279"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25" name="任意多边形 8224"/>
            <p:cNvSpPr>
              <a:spLocks noEditPoints="1"/>
            </p:cNvSpPr>
            <p:nvPr/>
          </p:nvSpPr>
          <p:spPr>
            <a:xfrm>
              <a:off x="1279"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26" name="任意多边形 8225"/>
            <p:cNvSpPr>
              <a:spLocks noEditPoints="1"/>
            </p:cNvSpPr>
            <p:nvPr/>
          </p:nvSpPr>
          <p:spPr>
            <a:xfrm>
              <a:off x="1279"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27" name="任意多边形 8226"/>
            <p:cNvSpPr>
              <a:spLocks noEditPoints="1"/>
            </p:cNvSpPr>
            <p:nvPr/>
          </p:nvSpPr>
          <p:spPr>
            <a:xfrm>
              <a:off x="1279"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28" name="任意多边形 8227"/>
            <p:cNvSpPr>
              <a:spLocks noEditPoints="1"/>
            </p:cNvSpPr>
            <p:nvPr/>
          </p:nvSpPr>
          <p:spPr>
            <a:xfrm>
              <a:off x="1279"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29" name="任意多边形 8228"/>
            <p:cNvSpPr>
              <a:spLocks noEditPoints="1"/>
            </p:cNvSpPr>
            <p:nvPr/>
          </p:nvSpPr>
          <p:spPr>
            <a:xfrm>
              <a:off x="1279"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30" name="矩形 8229"/>
            <p:cNvSpPr/>
            <p:nvPr/>
          </p:nvSpPr>
          <p:spPr>
            <a:xfrm>
              <a:off x="1279" y="4269"/>
              <a:ext cx="21" cy="51"/>
            </a:xfrm>
            <a:prstGeom prst="rect">
              <a:avLst/>
            </a:prstGeom>
            <a:solidFill>
              <a:schemeClr val="bg2">
                <a:alpha val="60001"/>
              </a:schemeClr>
            </a:solidFill>
            <a:ln w="0">
              <a:noFill/>
            </a:ln>
          </p:spPr>
          <p:txBody>
            <a:bodyPr/>
            <a:p>
              <a:endParaRPr lang="zh-CN" altLang="en-US"/>
            </a:p>
          </p:txBody>
        </p:sp>
        <p:sp>
          <p:nvSpPr>
            <p:cNvPr id="8231" name="矩形 8230"/>
            <p:cNvSpPr/>
            <p:nvPr/>
          </p:nvSpPr>
          <p:spPr>
            <a:xfrm>
              <a:off x="1724" y="23"/>
              <a:ext cx="21" cy="101"/>
            </a:xfrm>
            <a:prstGeom prst="rect">
              <a:avLst/>
            </a:prstGeom>
            <a:solidFill>
              <a:schemeClr val="bg2">
                <a:alpha val="60001"/>
              </a:schemeClr>
            </a:solidFill>
            <a:ln w="0">
              <a:noFill/>
            </a:ln>
          </p:spPr>
          <p:txBody>
            <a:bodyPr/>
            <a:p>
              <a:endParaRPr lang="zh-CN" altLang="en-US"/>
            </a:p>
          </p:txBody>
        </p:sp>
        <p:sp>
          <p:nvSpPr>
            <p:cNvPr id="8232" name="任意多边形 8231"/>
            <p:cNvSpPr>
              <a:spLocks noEditPoints="1"/>
            </p:cNvSpPr>
            <p:nvPr/>
          </p:nvSpPr>
          <p:spPr>
            <a:xfrm>
              <a:off x="1724"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33" name="任意多边形 8232"/>
            <p:cNvSpPr>
              <a:spLocks noEditPoints="1"/>
            </p:cNvSpPr>
            <p:nvPr/>
          </p:nvSpPr>
          <p:spPr>
            <a:xfrm>
              <a:off x="1724"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34" name="任意多边形 8233"/>
            <p:cNvSpPr>
              <a:spLocks noEditPoints="1"/>
            </p:cNvSpPr>
            <p:nvPr/>
          </p:nvSpPr>
          <p:spPr>
            <a:xfrm>
              <a:off x="1724"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35" name="任意多边形 8234"/>
            <p:cNvSpPr>
              <a:spLocks noEditPoints="1"/>
            </p:cNvSpPr>
            <p:nvPr/>
          </p:nvSpPr>
          <p:spPr>
            <a:xfrm>
              <a:off x="1724"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36" name="任意多边形 8235"/>
            <p:cNvSpPr>
              <a:spLocks noEditPoints="1"/>
            </p:cNvSpPr>
            <p:nvPr/>
          </p:nvSpPr>
          <p:spPr>
            <a:xfrm>
              <a:off x="1724"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37" name="任意多边形 8236"/>
            <p:cNvSpPr>
              <a:spLocks noEditPoints="1"/>
            </p:cNvSpPr>
            <p:nvPr/>
          </p:nvSpPr>
          <p:spPr>
            <a:xfrm>
              <a:off x="1724"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38" name="任意多边形 8237"/>
            <p:cNvSpPr>
              <a:spLocks noEditPoints="1"/>
            </p:cNvSpPr>
            <p:nvPr/>
          </p:nvSpPr>
          <p:spPr>
            <a:xfrm>
              <a:off x="1724"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39" name="任意多边形 8238"/>
            <p:cNvSpPr>
              <a:spLocks noEditPoints="1"/>
            </p:cNvSpPr>
            <p:nvPr/>
          </p:nvSpPr>
          <p:spPr>
            <a:xfrm>
              <a:off x="1724"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40" name="任意多边形 8239"/>
            <p:cNvSpPr>
              <a:spLocks noEditPoints="1"/>
            </p:cNvSpPr>
            <p:nvPr/>
          </p:nvSpPr>
          <p:spPr>
            <a:xfrm>
              <a:off x="1724"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41" name="任意多边形 8240"/>
            <p:cNvSpPr>
              <a:spLocks noEditPoints="1"/>
            </p:cNvSpPr>
            <p:nvPr/>
          </p:nvSpPr>
          <p:spPr>
            <a:xfrm>
              <a:off x="1724"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42" name="矩形 8241"/>
            <p:cNvSpPr/>
            <p:nvPr/>
          </p:nvSpPr>
          <p:spPr>
            <a:xfrm>
              <a:off x="1724" y="4269"/>
              <a:ext cx="21" cy="51"/>
            </a:xfrm>
            <a:prstGeom prst="rect">
              <a:avLst/>
            </a:prstGeom>
            <a:solidFill>
              <a:schemeClr val="bg2">
                <a:alpha val="60001"/>
              </a:schemeClr>
            </a:solidFill>
            <a:ln w="0">
              <a:noFill/>
            </a:ln>
          </p:spPr>
          <p:txBody>
            <a:bodyPr/>
            <a:p>
              <a:endParaRPr lang="zh-CN" altLang="en-US"/>
            </a:p>
          </p:txBody>
        </p:sp>
        <p:sp>
          <p:nvSpPr>
            <p:cNvPr id="8243" name="矩形 8242"/>
            <p:cNvSpPr/>
            <p:nvPr/>
          </p:nvSpPr>
          <p:spPr>
            <a:xfrm>
              <a:off x="2169" y="23"/>
              <a:ext cx="21" cy="101"/>
            </a:xfrm>
            <a:prstGeom prst="rect">
              <a:avLst/>
            </a:prstGeom>
            <a:solidFill>
              <a:schemeClr val="bg2">
                <a:alpha val="60001"/>
              </a:schemeClr>
            </a:solidFill>
            <a:ln w="0">
              <a:noFill/>
            </a:ln>
          </p:spPr>
          <p:txBody>
            <a:bodyPr/>
            <a:p>
              <a:endParaRPr lang="zh-CN" altLang="en-US"/>
            </a:p>
          </p:txBody>
        </p:sp>
        <p:sp>
          <p:nvSpPr>
            <p:cNvPr id="8244" name="任意多边形 8243"/>
            <p:cNvSpPr>
              <a:spLocks noEditPoints="1"/>
            </p:cNvSpPr>
            <p:nvPr/>
          </p:nvSpPr>
          <p:spPr>
            <a:xfrm>
              <a:off x="2169"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45" name="任意多边形 8244"/>
            <p:cNvSpPr>
              <a:spLocks noEditPoints="1"/>
            </p:cNvSpPr>
            <p:nvPr/>
          </p:nvSpPr>
          <p:spPr>
            <a:xfrm>
              <a:off x="2169"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46" name="任意多边形 8245"/>
            <p:cNvSpPr>
              <a:spLocks noEditPoints="1"/>
            </p:cNvSpPr>
            <p:nvPr/>
          </p:nvSpPr>
          <p:spPr>
            <a:xfrm>
              <a:off x="2169"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47" name="任意多边形 8246"/>
            <p:cNvSpPr>
              <a:spLocks noEditPoints="1"/>
            </p:cNvSpPr>
            <p:nvPr/>
          </p:nvSpPr>
          <p:spPr>
            <a:xfrm>
              <a:off x="2169"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48" name="任意多边形 8247"/>
            <p:cNvSpPr>
              <a:spLocks noEditPoints="1"/>
            </p:cNvSpPr>
            <p:nvPr/>
          </p:nvSpPr>
          <p:spPr>
            <a:xfrm>
              <a:off x="2169"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49" name="任意多边形 8248"/>
            <p:cNvSpPr>
              <a:spLocks noEditPoints="1"/>
            </p:cNvSpPr>
            <p:nvPr/>
          </p:nvSpPr>
          <p:spPr>
            <a:xfrm>
              <a:off x="2169"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50" name="任意多边形 8249"/>
            <p:cNvSpPr>
              <a:spLocks noEditPoints="1"/>
            </p:cNvSpPr>
            <p:nvPr/>
          </p:nvSpPr>
          <p:spPr>
            <a:xfrm>
              <a:off x="2169"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51" name="任意多边形 8250"/>
            <p:cNvSpPr>
              <a:spLocks noEditPoints="1"/>
            </p:cNvSpPr>
            <p:nvPr/>
          </p:nvSpPr>
          <p:spPr>
            <a:xfrm>
              <a:off x="2169"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52" name="任意多边形 8251"/>
            <p:cNvSpPr>
              <a:spLocks noEditPoints="1"/>
            </p:cNvSpPr>
            <p:nvPr/>
          </p:nvSpPr>
          <p:spPr>
            <a:xfrm>
              <a:off x="2169"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53" name="任意多边形 8252"/>
            <p:cNvSpPr>
              <a:spLocks noEditPoints="1"/>
            </p:cNvSpPr>
            <p:nvPr/>
          </p:nvSpPr>
          <p:spPr>
            <a:xfrm>
              <a:off x="2169"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54" name="矩形 8253"/>
            <p:cNvSpPr/>
            <p:nvPr/>
          </p:nvSpPr>
          <p:spPr>
            <a:xfrm>
              <a:off x="2169" y="4269"/>
              <a:ext cx="21" cy="51"/>
            </a:xfrm>
            <a:prstGeom prst="rect">
              <a:avLst/>
            </a:prstGeom>
            <a:solidFill>
              <a:schemeClr val="bg2">
                <a:alpha val="60001"/>
              </a:schemeClr>
            </a:solidFill>
            <a:ln w="0">
              <a:noFill/>
            </a:ln>
          </p:spPr>
          <p:txBody>
            <a:bodyPr/>
            <a:p>
              <a:endParaRPr lang="zh-CN" altLang="en-US"/>
            </a:p>
          </p:txBody>
        </p:sp>
        <p:sp>
          <p:nvSpPr>
            <p:cNvPr id="8255" name="矩形 8254"/>
            <p:cNvSpPr/>
            <p:nvPr/>
          </p:nvSpPr>
          <p:spPr>
            <a:xfrm>
              <a:off x="2620" y="23"/>
              <a:ext cx="20" cy="101"/>
            </a:xfrm>
            <a:prstGeom prst="rect">
              <a:avLst/>
            </a:prstGeom>
            <a:solidFill>
              <a:schemeClr val="bg2">
                <a:alpha val="60001"/>
              </a:schemeClr>
            </a:solidFill>
            <a:ln w="0">
              <a:noFill/>
            </a:ln>
          </p:spPr>
          <p:txBody>
            <a:bodyPr/>
            <a:p>
              <a:endParaRPr lang="zh-CN" altLang="en-US"/>
            </a:p>
          </p:txBody>
        </p:sp>
        <p:sp>
          <p:nvSpPr>
            <p:cNvPr id="8256" name="任意多边形 8255"/>
            <p:cNvSpPr>
              <a:spLocks noEditPoints="1"/>
            </p:cNvSpPr>
            <p:nvPr/>
          </p:nvSpPr>
          <p:spPr>
            <a:xfrm>
              <a:off x="262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57" name="任意多边形 8256"/>
            <p:cNvSpPr>
              <a:spLocks noEditPoints="1"/>
            </p:cNvSpPr>
            <p:nvPr/>
          </p:nvSpPr>
          <p:spPr>
            <a:xfrm>
              <a:off x="262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58" name="任意多边形 8257"/>
            <p:cNvSpPr>
              <a:spLocks noEditPoints="1"/>
            </p:cNvSpPr>
            <p:nvPr/>
          </p:nvSpPr>
          <p:spPr>
            <a:xfrm>
              <a:off x="262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59" name="任意多边形 8258"/>
            <p:cNvSpPr>
              <a:spLocks noEditPoints="1"/>
            </p:cNvSpPr>
            <p:nvPr/>
          </p:nvSpPr>
          <p:spPr>
            <a:xfrm>
              <a:off x="262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60" name="任意多边形 8259"/>
            <p:cNvSpPr>
              <a:spLocks noEditPoints="1"/>
            </p:cNvSpPr>
            <p:nvPr/>
          </p:nvSpPr>
          <p:spPr>
            <a:xfrm>
              <a:off x="262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61" name="任意多边形 8260"/>
            <p:cNvSpPr>
              <a:spLocks noEditPoints="1"/>
            </p:cNvSpPr>
            <p:nvPr/>
          </p:nvSpPr>
          <p:spPr>
            <a:xfrm>
              <a:off x="262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62" name="任意多边形 8261"/>
            <p:cNvSpPr>
              <a:spLocks noEditPoints="1"/>
            </p:cNvSpPr>
            <p:nvPr/>
          </p:nvSpPr>
          <p:spPr>
            <a:xfrm>
              <a:off x="262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63" name="任意多边形 8262"/>
            <p:cNvSpPr>
              <a:spLocks noEditPoints="1"/>
            </p:cNvSpPr>
            <p:nvPr/>
          </p:nvSpPr>
          <p:spPr>
            <a:xfrm>
              <a:off x="262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64" name="任意多边形 8263"/>
            <p:cNvSpPr>
              <a:spLocks noEditPoints="1"/>
            </p:cNvSpPr>
            <p:nvPr/>
          </p:nvSpPr>
          <p:spPr>
            <a:xfrm>
              <a:off x="262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65" name="任意多边形 8264"/>
            <p:cNvSpPr>
              <a:spLocks noEditPoints="1"/>
            </p:cNvSpPr>
            <p:nvPr/>
          </p:nvSpPr>
          <p:spPr>
            <a:xfrm>
              <a:off x="262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66" name="矩形 8265"/>
            <p:cNvSpPr/>
            <p:nvPr/>
          </p:nvSpPr>
          <p:spPr>
            <a:xfrm>
              <a:off x="2620" y="4269"/>
              <a:ext cx="20" cy="51"/>
            </a:xfrm>
            <a:prstGeom prst="rect">
              <a:avLst/>
            </a:prstGeom>
            <a:solidFill>
              <a:schemeClr val="bg2">
                <a:alpha val="60001"/>
              </a:schemeClr>
            </a:solidFill>
            <a:ln w="0">
              <a:noFill/>
            </a:ln>
          </p:spPr>
          <p:txBody>
            <a:bodyPr/>
            <a:p>
              <a:endParaRPr lang="zh-CN" altLang="en-US"/>
            </a:p>
          </p:txBody>
        </p:sp>
        <p:sp>
          <p:nvSpPr>
            <p:cNvPr id="8267" name="矩形 8266"/>
            <p:cNvSpPr/>
            <p:nvPr/>
          </p:nvSpPr>
          <p:spPr>
            <a:xfrm>
              <a:off x="3065" y="23"/>
              <a:ext cx="20" cy="101"/>
            </a:xfrm>
            <a:prstGeom prst="rect">
              <a:avLst/>
            </a:prstGeom>
            <a:solidFill>
              <a:schemeClr val="bg2">
                <a:alpha val="60001"/>
              </a:schemeClr>
            </a:solidFill>
            <a:ln w="0">
              <a:noFill/>
            </a:ln>
          </p:spPr>
          <p:txBody>
            <a:bodyPr/>
            <a:p>
              <a:endParaRPr lang="zh-CN" altLang="en-US"/>
            </a:p>
          </p:txBody>
        </p:sp>
        <p:sp>
          <p:nvSpPr>
            <p:cNvPr id="8268" name="任意多边形 8267"/>
            <p:cNvSpPr>
              <a:spLocks noEditPoints="1"/>
            </p:cNvSpPr>
            <p:nvPr/>
          </p:nvSpPr>
          <p:spPr>
            <a:xfrm>
              <a:off x="3065"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69" name="任意多边形 8268"/>
            <p:cNvSpPr>
              <a:spLocks noEditPoints="1"/>
            </p:cNvSpPr>
            <p:nvPr/>
          </p:nvSpPr>
          <p:spPr>
            <a:xfrm>
              <a:off x="3065"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70" name="任意多边形 8269"/>
            <p:cNvSpPr>
              <a:spLocks noEditPoints="1"/>
            </p:cNvSpPr>
            <p:nvPr/>
          </p:nvSpPr>
          <p:spPr>
            <a:xfrm>
              <a:off x="3065"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71" name="任意多边形 8270"/>
            <p:cNvSpPr>
              <a:spLocks noEditPoints="1"/>
            </p:cNvSpPr>
            <p:nvPr/>
          </p:nvSpPr>
          <p:spPr>
            <a:xfrm>
              <a:off x="3065"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72" name="任意多边形 8271"/>
            <p:cNvSpPr>
              <a:spLocks noEditPoints="1"/>
            </p:cNvSpPr>
            <p:nvPr/>
          </p:nvSpPr>
          <p:spPr>
            <a:xfrm>
              <a:off x="3065"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73" name="任意多边形 8272"/>
            <p:cNvSpPr>
              <a:spLocks noEditPoints="1"/>
            </p:cNvSpPr>
            <p:nvPr/>
          </p:nvSpPr>
          <p:spPr>
            <a:xfrm>
              <a:off x="3065"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74" name="任意多边形 8273"/>
            <p:cNvSpPr>
              <a:spLocks noEditPoints="1"/>
            </p:cNvSpPr>
            <p:nvPr/>
          </p:nvSpPr>
          <p:spPr>
            <a:xfrm>
              <a:off x="3065"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75" name="任意多边形 8274"/>
            <p:cNvSpPr>
              <a:spLocks noEditPoints="1"/>
            </p:cNvSpPr>
            <p:nvPr/>
          </p:nvSpPr>
          <p:spPr>
            <a:xfrm>
              <a:off x="3065"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76" name="任意多边形 8275"/>
            <p:cNvSpPr>
              <a:spLocks noEditPoints="1"/>
            </p:cNvSpPr>
            <p:nvPr/>
          </p:nvSpPr>
          <p:spPr>
            <a:xfrm>
              <a:off x="3065"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77" name="任意多边形 8276"/>
            <p:cNvSpPr>
              <a:spLocks noEditPoints="1"/>
            </p:cNvSpPr>
            <p:nvPr/>
          </p:nvSpPr>
          <p:spPr>
            <a:xfrm>
              <a:off x="3065"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78" name="矩形 8277"/>
            <p:cNvSpPr/>
            <p:nvPr/>
          </p:nvSpPr>
          <p:spPr>
            <a:xfrm>
              <a:off x="3065" y="4269"/>
              <a:ext cx="20" cy="51"/>
            </a:xfrm>
            <a:prstGeom prst="rect">
              <a:avLst/>
            </a:prstGeom>
            <a:solidFill>
              <a:schemeClr val="bg2">
                <a:alpha val="60001"/>
              </a:schemeClr>
            </a:solidFill>
            <a:ln w="0">
              <a:noFill/>
            </a:ln>
          </p:spPr>
          <p:txBody>
            <a:bodyPr/>
            <a:p>
              <a:endParaRPr lang="zh-CN" altLang="en-US"/>
            </a:p>
          </p:txBody>
        </p:sp>
        <p:sp>
          <p:nvSpPr>
            <p:cNvPr id="8279" name="矩形 8278"/>
            <p:cNvSpPr/>
            <p:nvPr/>
          </p:nvSpPr>
          <p:spPr>
            <a:xfrm>
              <a:off x="3510" y="23"/>
              <a:ext cx="20" cy="101"/>
            </a:xfrm>
            <a:prstGeom prst="rect">
              <a:avLst/>
            </a:prstGeom>
            <a:solidFill>
              <a:schemeClr val="bg2">
                <a:alpha val="60001"/>
              </a:schemeClr>
            </a:solidFill>
            <a:ln w="0">
              <a:noFill/>
            </a:ln>
          </p:spPr>
          <p:txBody>
            <a:bodyPr/>
            <a:p>
              <a:endParaRPr lang="zh-CN" altLang="en-US"/>
            </a:p>
          </p:txBody>
        </p:sp>
        <p:sp>
          <p:nvSpPr>
            <p:cNvPr id="8280" name="任意多边形 8279"/>
            <p:cNvSpPr>
              <a:spLocks noEditPoints="1"/>
            </p:cNvSpPr>
            <p:nvPr/>
          </p:nvSpPr>
          <p:spPr>
            <a:xfrm>
              <a:off x="351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81" name="任意多边形 8280"/>
            <p:cNvSpPr>
              <a:spLocks noEditPoints="1"/>
            </p:cNvSpPr>
            <p:nvPr/>
          </p:nvSpPr>
          <p:spPr>
            <a:xfrm>
              <a:off x="351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82" name="任意多边形 8281"/>
            <p:cNvSpPr>
              <a:spLocks noEditPoints="1"/>
            </p:cNvSpPr>
            <p:nvPr/>
          </p:nvSpPr>
          <p:spPr>
            <a:xfrm>
              <a:off x="351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83" name="任意多边形 8282"/>
            <p:cNvSpPr>
              <a:spLocks noEditPoints="1"/>
            </p:cNvSpPr>
            <p:nvPr/>
          </p:nvSpPr>
          <p:spPr>
            <a:xfrm>
              <a:off x="351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84" name="任意多边形 8283"/>
            <p:cNvSpPr>
              <a:spLocks noEditPoints="1"/>
            </p:cNvSpPr>
            <p:nvPr/>
          </p:nvSpPr>
          <p:spPr>
            <a:xfrm>
              <a:off x="351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85" name="任意多边形 8284"/>
            <p:cNvSpPr>
              <a:spLocks noEditPoints="1"/>
            </p:cNvSpPr>
            <p:nvPr/>
          </p:nvSpPr>
          <p:spPr>
            <a:xfrm>
              <a:off x="351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86" name="任意多边形 8285"/>
            <p:cNvSpPr>
              <a:spLocks noEditPoints="1"/>
            </p:cNvSpPr>
            <p:nvPr/>
          </p:nvSpPr>
          <p:spPr>
            <a:xfrm>
              <a:off x="351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87" name="任意多边形 8286"/>
            <p:cNvSpPr>
              <a:spLocks noEditPoints="1"/>
            </p:cNvSpPr>
            <p:nvPr/>
          </p:nvSpPr>
          <p:spPr>
            <a:xfrm>
              <a:off x="351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88" name="任意多边形 8287"/>
            <p:cNvSpPr>
              <a:spLocks noEditPoints="1"/>
            </p:cNvSpPr>
            <p:nvPr/>
          </p:nvSpPr>
          <p:spPr>
            <a:xfrm>
              <a:off x="351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89" name="任意多边形 8288"/>
            <p:cNvSpPr>
              <a:spLocks noEditPoints="1"/>
            </p:cNvSpPr>
            <p:nvPr/>
          </p:nvSpPr>
          <p:spPr>
            <a:xfrm>
              <a:off x="351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90" name="矩形 8289"/>
            <p:cNvSpPr/>
            <p:nvPr/>
          </p:nvSpPr>
          <p:spPr>
            <a:xfrm>
              <a:off x="3510" y="4269"/>
              <a:ext cx="20" cy="51"/>
            </a:xfrm>
            <a:prstGeom prst="rect">
              <a:avLst/>
            </a:prstGeom>
            <a:solidFill>
              <a:schemeClr val="bg2">
                <a:alpha val="60001"/>
              </a:schemeClr>
            </a:solidFill>
            <a:ln w="0">
              <a:noFill/>
            </a:ln>
          </p:spPr>
          <p:txBody>
            <a:bodyPr/>
            <a:p>
              <a:endParaRPr lang="zh-CN" altLang="en-US"/>
            </a:p>
          </p:txBody>
        </p:sp>
        <p:sp>
          <p:nvSpPr>
            <p:cNvPr id="8291" name="矩形 8290"/>
            <p:cNvSpPr/>
            <p:nvPr/>
          </p:nvSpPr>
          <p:spPr>
            <a:xfrm>
              <a:off x="3960" y="23"/>
              <a:ext cx="20" cy="101"/>
            </a:xfrm>
            <a:prstGeom prst="rect">
              <a:avLst/>
            </a:prstGeom>
            <a:solidFill>
              <a:schemeClr val="bg2">
                <a:alpha val="60001"/>
              </a:schemeClr>
            </a:solidFill>
            <a:ln w="0">
              <a:noFill/>
            </a:ln>
          </p:spPr>
          <p:txBody>
            <a:bodyPr/>
            <a:p>
              <a:endParaRPr lang="zh-CN" altLang="en-US"/>
            </a:p>
          </p:txBody>
        </p:sp>
        <p:sp>
          <p:nvSpPr>
            <p:cNvPr id="8292" name="任意多边形 8291"/>
            <p:cNvSpPr>
              <a:spLocks noEditPoints="1"/>
            </p:cNvSpPr>
            <p:nvPr/>
          </p:nvSpPr>
          <p:spPr>
            <a:xfrm>
              <a:off x="396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93" name="任意多边形 8292"/>
            <p:cNvSpPr>
              <a:spLocks noEditPoints="1"/>
            </p:cNvSpPr>
            <p:nvPr/>
          </p:nvSpPr>
          <p:spPr>
            <a:xfrm>
              <a:off x="396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94" name="任意多边形 8293"/>
            <p:cNvSpPr>
              <a:spLocks noEditPoints="1"/>
            </p:cNvSpPr>
            <p:nvPr/>
          </p:nvSpPr>
          <p:spPr>
            <a:xfrm>
              <a:off x="396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95" name="任意多边形 8294"/>
            <p:cNvSpPr>
              <a:spLocks noEditPoints="1"/>
            </p:cNvSpPr>
            <p:nvPr/>
          </p:nvSpPr>
          <p:spPr>
            <a:xfrm>
              <a:off x="396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96" name="任意多边形 8295"/>
            <p:cNvSpPr>
              <a:spLocks noEditPoints="1"/>
            </p:cNvSpPr>
            <p:nvPr/>
          </p:nvSpPr>
          <p:spPr>
            <a:xfrm>
              <a:off x="396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97" name="任意多边形 8296"/>
            <p:cNvSpPr>
              <a:spLocks noEditPoints="1"/>
            </p:cNvSpPr>
            <p:nvPr/>
          </p:nvSpPr>
          <p:spPr>
            <a:xfrm>
              <a:off x="396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98" name="任意多边形 8297"/>
            <p:cNvSpPr>
              <a:spLocks noEditPoints="1"/>
            </p:cNvSpPr>
            <p:nvPr/>
          </p:nvSpPr>
          <p:spPr>
            <a:xfrm>
              <a:off x="396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299" name="任意多边形 8298"/>
            <p:cNvSpPr>
              <a:spLocks noEditPoints="1"/>
            </p:cNvSpPr>
            <p:nvPr/>
          </p:nvSpPr>
          <p:spPr>
            <a:xfrm>
              <a:off x="396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00" name="任意多边形 8299"/>
            <p:cNvSpPr>
              <a:spLocks noEditPoints="1"/>
            </p:cNvSpPr>
            <p:nvPr/>
          </p:nvSpPr>
          <p:spPr>
            <a:xfrm>
              <a:off x="396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01" name="任意多边形 8300"/>
            <p:cNvSpPr>
              <a:spLocks noEditPoints="1"/>
            </p:cNvSpPr>
            <p:nvPr/>
          </p:nvSpPr>
          <p:spPr>
            <a:xfrm>
              <a:off x="396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02" name="矩形 8301"/>
            <p:cNvSpPr/>
            <p:nvPr/>
          </p:nvSpPr>
          <p:spPr>
            <a:xfrm>
              <a:off x="3960" y="4269"/>
              <a:ext cx="20" cy="51"/>
            </a:xfrm>
            <a:prstGeom prst="rect">
              <a:avLst/>
            </a:prstGeom>
            <a:solidFill>
              <a:schemeClr val="bg2">
                <a:alpha val="60001"/>
              </a:schemeClr>
            </a:solidFill>
            <a:ln w="0">
              <a:noFill/>
            </a:ln>
          </p:spPr>
          <p:txBody>
            <a:bodyPr/>
            <a:p>
              <a:endParaRPr lang="zh-CN" altLang="en-US"/>
            </a:p>
          </p:txBody>
        </p:sp>
        <p:sp>
          <p:nvSpPr>
            <p:cNvPr id="8303" name="矩形 8302"/>
            <p:cNvSpPr/>
            <p:nvPr/>
          </p:nvSpPr>
          <p:spPr>
            <a:xfrm>
              <a:off x="4405" y="23"/>
              <a:ext cx="20" cy="101"/>
            </a:xfrm>
            <a:prstGeom prst="rect">
              <a:avLst/>
            </a:prstGeom>
            <a:solidFill>
              <a:schemeClr val="bg2">
                <a:alpha val="60001"/>
              </a:schemeClr>
            </a:solidFill>
            <a:ln w="0">
              <a:noFill/>
            </a:ln>
          </p:spPr>
          <p:txBody>
            <a:bodyPr/>
            <a:p>
              <a:endParaRPr lang="zh-CN" altLang="en-US"/>
            </a:p>
          </p:txBody>
        </p:sp>
        <p:sp>
          <p:nvSpPr>
            <p:cNvPr id="8304" name="任意多边形 8303"/>
            <p:cNvSpPr>
              <a:spLocks noEditPoints="1"/>
            </p:cNvSpPr>
            <p:nvPr/>
          </p:nvSpPr>
          <p:spPr>
            <a:xfrm>
              <a:off x="4405"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05" name="任意多边形 8304"/>
            <p:cNvSpPr>
              <a:spLocks noEditPoints="1"/>
            </p:cNvSpPr>
            <p:nvPr/>
          </p:nvSpPr>
          <p:spPr>
            <a:xfrm>
              <a:off x="4405"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06" name="任意多边形 8305"/>
            <p:cNvSpPr>
              <a:spLocks noEditPoints="1"/>
            </p:cNvSpPr>
            <p:nvPr/>
          </p:nvSpPr>
          <p:spPr>
            <a:xfrm>
              <a:off x="4405"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07" name="任意多边形 8306"/>
            <p:cNvSpPr>
              <a:spLocks noEditPoints="1"/>
            </p:cNvSpPr>
            <p:nvPr/>
          </p:nvSpPr>
          <p:spPr>
            <a:xfrm>
              <a:off x="4405"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08" name="任意多边形 8307"/>
            <p:cNvSpPr>
              <a:spLocks noEditPoints="1"/>
            </p:cNvSpPr>
            <p:nvPr/>
          </p:nvSpPr>
          <p:spPr>
            <a:xfrm>
              <a:off x="4405"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09" name="任意多边形 8308"/>
            <p:cNvSpPr>
              <a:spLocks noEditPoints="1"/>
            </p:cNvSpPr>
            <p:nvPr/>
          </p:nvSpPr>
          <p:spPr>
            <a:xfrm>
              <a:off x="4405"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10" name="任意多边形 8309"/>
            <p:cNvSpPr>
              <a:spLocks noEditPoints="1"/>
            </p:cNvSpPr>
            <p:nvPr/>
          </p:nvSpPr>
          <p:spPr>
            <a:xfrm>
              <a:off x="4405"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11" name="任意多边形 8310"/>
            <p:cNvSpPr>
              <a:spLocks noEditPoints="1"/>
            </p:cNvSpPr>
            <p:nvPr/>
          </p:nvSpPr>
          <p:spPr>
            <a:xfrm>
              <a:off x="4405"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12" name="任意多边形 8311"/>
            <p:cNvSpPr>
              <a:spLocks noEditPoints="1"/>
            </p:cNvSpPr>
            <p:nvPr/>
          </p:nvSpPr>
          <p:spPr>
            <a:xfrm>
              <a:off x="4405"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13" name="任意多边形 8312"/>
            <p:cNvSpPr>
              <a:spLocks noEditPoints="1"/>
            </p:cNvSpPr>
            <p:nvPr/>
          </p:nvSpPr>
          <p:spPr>
            <a:xfrm>
              <a:off x="4405"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14" name="矩形 8313"/>
            <p:cNvSpPr/>
            <p:nvPr/>
          </p:nvSpPr>
          <p:spPr>
            <a:xfrm>
              <a:off x="4405" y="4269"/>
              <a:ext cx="20" cy="51"/>
            </a:xfrm>
            <a:prstGeom prst="rect">
              <a:avLst/>
            </a:prstGeom>
            <a:solidFill>
              <a:schemeClr val="bg2">
                <a:alpha val="60001"/>
              </a:schemeClr>
            </a:solidFill>
            <a:ln w="0">
              <a:noFill/>
            </a:ln>
          </p:spPr>
          <p:txBody>
            <a:bodyPr/>
            <a:p>
              <a:endParaRPr lang="zh-CN" altLang="en-US"/>
            </a:p>
          </p:txBody>
        </p:sp>
        <p:sp>
          <p:nvSpPr>
            <p:cNvPr id="8315" name="矩形 8314"/>
            <p:cNvSpPr/>
            <p:nvPr/>
          </p:nvSpPr>
          <p:spPr>
            <a:xfrm>
              <a:off x="4850" y="23"/>
              <a:ext cx="20" cy="101"/>
            </a:xfrm>
            <a:prstGeom prst="rect">
              <a:avLst/>
            </a:prstGeom>
            <a:solidFill>
              <a:schemeClr val="bg2">
                <a:alpha val="60001"/>
              </a:schemeClr>
            </a:solidFill>
            <a:ln w="0">
              <a:noFill/>
            </a:ln>
          </p:spPr>
          <p:txBody>
            <a:bodyPr/>
            <a:p>
              <a:endParaRPr lang="zh-CN" altLang="en-US"/>
            </a:p>
          </p:txBody>
        </p:sp>
        <p:sp>
          <p:nvSpPr>
            <p:cNvPr id="8316" name="任意多边形 8315"/>
            <p:cNvSpPr>
              <a:spLocks noEditPoints="1"/>
            </p:cNvSpPr>
            <p:nvPr/>
          </p:nvSpPr>
          <p:spPr>
            <a:xfrm>
              <a:off x="485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17" name="任意多边形 8316"/>
            <p:cNvSpPr>
              <a:spLocks noEditPoints="1"/>
            </p:cNvSpPr>
            <p:nvPr/>
          </p:nvSpPr>
          <p:spPr>
            <a:xfrm>
              <a:off x="485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18" name="任意多边形 8317"/>
            <p:cNvSpPr>
              <a:spLocks noEditPoints="1"/>
            </p:cNvSpPr>
            <p:nvPr/>
          </p:nvSpPr>
          <p:spPr>
            <a:xfrm>
              <a:off x="485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19" name="任意多边形 8318"/>
            <p:cNvSpPr>
              <a:spLocks noEditPoints="1"/>
            </p:cNvSpPr>
            <p:nvPr/>
          </p:nvSpPr>
          <p:spPr>
            <a:xfrm>
              <a:off x="485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20" name="任意多边形 8319"/>
            <p:cNvSpPr>
              <a:spLocks noEditPoints="1"/>
            </p:cNvSpPr>
            <p:nvPr/>
          </p:nvSpPr>
          <p:spPr>
            <a:xfrm>
              <a:off x="485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21" name="任意多边形 8320"/>
            <p:cNvSpPr>
              <a:spLocks noEditPoints="1"/>
            </p:cNvSpPr>
            <p:nvPr/>
          </p:nvSpPr>
          <p:spPr>
            <a:xfrm>
              <a:off x="485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22" name="任意多边形 8321"/>
            <p:cNvSpPr>
              <a:spLocks noEditPoints="1"/>
            </p:cNvSpPr>
            <p:nvPr/>
          </p:nvSpPr>
          <p:spPr>
            <a:xfrm>
              <a:off x="485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23" name="任意多边形 8322"/>
            <p:cNvSpPr>
              <a:spLocks noEditPoints="1"/>
            </p:cNvSpPr>
            <p:nvPr/>
          </p:nvSpPr>
          <p:spPr>
            <a:xfrm>
              <a:off x="485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24" name="任意多边形 8323"/>
            <p:cNvSpPr>
              <a:spLocks noEditPoints="1"/>
            </p:cNvSpPr>
            <p:nvPr/>
          </p:nvSpPr>
          <p:spPr>
            <a:xfrm>
              <a:off x="485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25" name="任意多边形 8324"/>
            <p:cNvSpPr>
              <a:spLocks noEditPoints="1"/>
            </p:cNvSpPr>
            <p:nvPr/>
          </p:nvSpPr>
          <p:spPr>
            <a:xfrm>
              <a:off x="485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26" name="矩形 8325"/>
            <p:cNvSpPr/>
            <p:nvPr/>
          </p:nvSpPr>
          <p:spPr>
            <a:xfrm>
              <a:off x="4850" y="4269"/>
              <a:ext cx="20" cy="51"/>
            </a:xfrm>
            <a:prstGeom prst="rect">
              <a:avLst/>
            </a:prstGeom>
            <a:solidFill>
              <a:schemeClr val="bg2">
                <a:alpha val="60001"/>
              </a:schemeClr>
            </a:solidFill>
            <a:ln w="0">
              <a:noFill/>
            </a:ln>
          </p:spPr>
          <p:txBody>
            <a:bodyPr/>
            <a:p>
              <a:endParaRPr lang="zh-CN" altLang="en-US"/>
            </a:p>
          </p:txBody>
        </p:sp>
        <p:sp>
          <p:nvSpPr>
            <p:cNvPr id="8327" name="矩形 8326"/>
            <p:cNvSpPr/>
            <p:nvPr/>
          </p:nvSpPr>
          <p:spPr>
            <a:xfrm>
              <a:off x="5300" y="23"/>
              <a:ext cx="20" cy="101"/>
            </a:xfrm>
            <a:prstGeom prst="rect">
              <a:avLst/>
            </a:prstGeom>
            <a:solidFill>
              <a:schemeClr val="bg2">
                <a:alpha val="60001"/>
              </a:schemeClr>
            </a:solidFill>
            <a:ln w="0">
              <a:noFill/>
            </a:ln>
          </p:spPr>
          <p:txBody>
            <a:bodyPr/>
            <a:p>
              <a:endParaRPr lang="zh-CN" altLang="en-US"/>
            </a:p>
          </p:txBody>
        </p:sp>
        <p:sp>
          <p:nvSpPr>
            <p:cNvPr id="8328" name="任意多边形 8327"/>
            <p:cNvSpPr>
              <a:spLocks noEditPoints="1"/>
            </p:cNvSpPr>
            <p:nvPr/>
          </p:nvSpPr>
          <p:spPr>
            <a:xfrm>
              <a:off x="530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29" name="任意多边形 8328"/>
            <p:cNvSpPr>
              <a:spLocks noEditPoints="1"/>
            </p:cNvSpPr>
            <p:nvPr/>
          </p:nvSpPr>
          <p:spPr>
            <a:xfrm>
              <a:off x="530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30" name="任意多边形 8329"/>
            <p:cNvSpPr>
              <a:spLocks noEditPoints="1"/>
            </p:cNvSpPr>
            <p:nvPr/>
          </p:nvSpPr>
          <p:spPr>
            <a:xfrm>
              <a:off x="530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31" name="任意多边形 8330"/>
            <p:cNvSpPr>
              <a:spLocks noEditPoints="1"/>
            </p:cNvSpPr>
            <p:nvPr/>
          </p:nvSpPr>
          <p:spPr>
            <a:xfrm>
              <a:off x="530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32" name="任意多边形 8331"/>
            <p:cNvSpPr>
              <a:spLocks noEditPoints="1"/>
            </p:cNvSpPr>
            <p:nvPr/>
          </p:nvSpPr>
          <p:spPr>
            <a:xfrm>
              <a:off x="530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33" name="任意多边形 8332"/>
            <p:cNvSpPr>
              <a:spLocks noEditPoints="1"/>
            </p:cNvSpPr>
            <p:nvPr/>
          </p:nvSpPr>
          <p:spPr>
            <a:xfrm>
              <a:off x="530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34" name="任意多边形 8333"/>
            <p:cNvSpPr>
              <a:spLocks noEditPoints="1"/>
            </p:cNvSpPr>
            <p:nvPr/>
          </p:nvSpPr>
          <p:spPr>
            <a:xfrm>
              <a:off x="530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35" name="任意多边形 8334"/>
            <p:cNvSpPr>
              <a:spLocks noEditPoints="1"/>
            </p:cNvSpPr>
            <p:nvPr/>
          </p:nvSpPr>
          <p:spPr>
            <a:xfrm>
              <a:off x="530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36" name="任意多边形 8335"/>
            <p:cNvSpPr>
              <a:spLocks noEditPoints="1"/>
            </p:cNvSpPr>
            <p:nvPr/>
          </p:nvSpPr>
          <p:spPr>
            <a:xfrm>
              <a:off x="530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37" name="任意多边形 8336"/>
            <p:cNvSpPr>
              <a:spLocks noEditPoints="1"/>
            </p:cNvSpPr>
            <p:nvPr/>
          </p:nvSpPr>
          <p:spPr>
            <a:xfrm>
              <a:off x="530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8338" name="矩形 8337"/>
            <p:cNvSpPr/>
            <p:nvPr/>
          </p:nvSpPr>
          <p:spPr>
            <a:xfrm>
              <a:off x="5300" y="4269"/>
              <a:ext cx="20" cy="51"/>
            </a:xfrm>
            <a:prstGeom prst="rect">
              <a:avLst/>
            </a:prstGeom>
            <a:solidFill>
              <a:schemeClr val="bg2">
                <a:alpha val="60001"/>
              </a:schemeClr>
            </a:solidFill>
            <a:ln w="0">
              <a:noFill/>
            </a:ln>
          </p:spPr>
          <p:txBody>
            <a:bodyPr/>
            <a:p>
              <a:endParaRPr lang="zh-CN" altLang="en-US"/>
            </a:p>
          </p:txBody>
        </p:sp>
        <p:sp>
          <p:nvSpPr>
            <p:cNvPr id="8339" name="任意多边形 8338"/>
            <p:cNvSpPr/>
            <p:nvPr/>
          </p:nvSpPr>
          <p:spPr>
            <a:xfrm>
              <a:off x="349" y="3304"/>
              <a:ext cx="20" cy="10"/>
            </a:xfrm>
            <a:custGeom>
              <a:avLst/>
              <a:gdLst/>
              <a:ahLst/>
              <a:cxnLst/>
              <a:pathLst>
                <a:path w="4" h="2">
                  <a:moveTo>
                    <a:pt x="0" y="1"/>
                  </a:moveTo>
                  <a:cubicBezTo>
                    <a:pt x="1" y="2"/>
                    <a:pt x="4" y="0"/>
                    <a:pt x="0" y="1"/>
                  </a:cubicBezTo>
                  <a:close/>
                </a:path>
              </a:pathLst>
            </a:custGeom>
            <a:solidFill>
              <a:schemeClr val="bg2">
                <a:alpha val="60001"/>
              </a:schemeClr>
            </a:solidFill>
            <a:ln w="0">
              <a:noFill/>
            </a:ln>
          </p:spPr>
          <p:txBody>
            <a:bodyPr/>
            <a:p>
              <a:endParaRPr lang="zh-CN" altLang="en-US"/>
            </a:p>
          </p:txBody>
        </p:sp>
      </p:grpSp>
      <p:grpSp>
        <p:nvGrpSpPr>
          <p:cNvPr id="8340" name="组合 8339"/>
          <p:cNvGrpSpPr/>
          <p:nvPr/>
        </p:nvGrpSpPr>
        <p:grpSpPr>
          <a:xfrm>
            <a:off x="1066800" y="3444875"/>
            <a:ext cx="533400" cy="492125"/>
            <a:chOff x="96" y="2784"/>
            <a:chExt cx="1062" cy="981"/>
          </a:xfrm>
        </p:grpSpPr>
        <p:sp>
          <p:nvSpPr>
            <p:cNvPr id="8341" name="任意多边形 8340"/>
            <p:cNvSpPr/>
            <p:nvPr userDrawn="1"/>
          </p:nvSpPr>
          <p:spPr>
            <a:xfrm>
              <a:off x="121" y="2784"/>
              <a:ext cx="207" cy="81"/>
            </a:xfrm>
            <a:custGeom>
              <a:avLst/>
              <a:gdLst/>
              <a:ahLst/>
              <a:cxnLst/>
              <a:pathLst>
                <a:path w="41" h="16">
                  <a:moveTo>
                    <a:pt x="30" y="12"/>
                  </a:moveTo>
                  <a:cubicBezTo>
                    <a:pt x="34" y="11"/>
                    <a:pt x="36" y="10"/>
                    <a:pt x="37" y="10"/>
                  </a:cubicBezTo>
                  <a:cubicBezTo>
                    <a:pt x="37" y="10"/>
                    <a:pt x="38" y="9"/>
                    <a:pt x="38" y="9"/>
                  </a:cubicBezTo>
                  <a:cubicBezTo>
                    <a:pt x="41" y="6"/>
                    <a:pt x="37" y="1"/>
                    <a:pt x="31" y="1"/>
                  </a:cubicBezTo>
                  <a:cubicBezTo>
                    <a:pt x="31" y="1"/>
                    <a:pt x="0" y="0"/>
                    <a:pt x="8" y="11"/>
                  </a:cubicBezTo>
                  <a:cubicBezTo>
                    <a:pt x="8" y="11"/>
                    <a:pt x="15" y="16"/>
                    <a:pt x="30" y="12"/>
                  </a:cubicBezTo>
                  <a:close/>
                </a:path>
              </a:pathLst>
            </a:custGeom>
            <a:solidFill>
              <a:schemeClr val="accent2"/>
            </a:solidFill>
            <a:ln w="0">
              <a:noFill/>
            </a:ln>
          </p:spPr>
          <p:txBody>
            <a:bodyPr/>
            <a:p>
              <a:endParaRPr lang="zh-CN" altLang="en-US"/>
            </a:p>
          </p:txBody>
        </p:sp>
        <p:sp>
          <p:nvSpPr>
            <p:cNvPr id="8342" name="任意多边形 8341"/>
            <p:cNvSpPr>
              <a:spLocks noEditPoints="1"/>
            </p:cNvSpPr>
            <p:nvPr userDrawn="1"/>
          </p:nvSpPr>
          <p:spPr>
            <a:xfrm>
              <a:off x="96" y="2789"/>
              <a:ext cx="1062" cy="976"/>
            </a:xfrm>
            <a:custGeom>
              <a:avLst/>
              <a:gdLst/>
              <a:ahLst/>
              <a:cxnLst/>
              <a:pathLst>
                <a:path w="210" h="193">
                  <a:moveTo>
                    <a:pt x="186" y="166"/>
                  </a:moveTo>
                  <a:cubicBezTo>
                    <a:pt x="167" y="166"/>
                    <a:pt x="163" y="155"/>
                    <a:pt x="163" y="155"/>
                  </a:cubicBezTo>
                  <a:cubicBezTo>
                    <a:pt x="163" y="155"/>
                    <a:pt x="162" y="147"/>
                    <a:pt x="154" y="145"/>
                  </a:cubicBezTo>
                  <a:cubicBezTo>
                    <a:pt x="135" y="140"/>
                    <a:pt x="147" y="128"/>
                    <a:pt x="152" y="125"/>
                  </a:cubicBezTo>
                  <a:cubicBezTo>
                    <a:pt x="157" y="123"/>
                    <a:pt x="154" y="122"/>
                    <a:pt x="150" y="120"/>
                  </a:cubicBezTo>
                  <a:cubicBezTo>
                    <a:pt x="142" y="115"/>
                    <a:pt x="141" y="109"/>
                    <a:pt x="142" y="99"/>
                  </a:cubicBezTo>
                  <a:cubicBezTo>
                    <a:pt x="142" y="88"/>
                    <a:pt x="149" y="91"/>
                    <a:pt x="149" y="91"/>
                  </a:cubicBezTo>
                  <a:cubicBezTo>
                    <a:pt x="149" y="91"/>
                    <a:pt x="160" y="96"/>
                    <a:pt x="165" y="93"/>
                  </a:cubicBezTo>
                  <a:cubicBezTo>
                    <a:pt x="169" y="91"/>
                    <a:pt x="167" y="88"/>
                    <a:pt x="165" y="89"/>
                  </a:cubicBezTo>
                  <a:cubicBezTo>
                    <a:pt x="163" y="91"/>
                    <a:pt x="148" y="89"/>
                    <a:pt x="146" y="82"/>
                  </a:cubicBezTo>
                  <a:cubicBezTo>
                    <a:pt x="144" y="74"/>
                    <a:pt x="150" y="78"/>
                    <a:pt x="151" y="78"/>
                  </a:cubicBezTo>
                  <a:cubicBezTo>
                    <a:pt x="153" y="79"/>
                    <a:pt x="153" y="81"/>
                    <a:pt x="157" y="83"/>
                  </a:cubicBezTo>
                  <a:cubicBezTo>
                    <a:pt x="168" y="88"/>
                    <a:pt x="162" y="82"/>
                    <a:pt x="162" y="82"/>
                  </a:cubicBezTo>
                  <a:cubicBezTo>
                    <a:pt x="162" y="82"/>
                    <a:pt x="162" y="82"/>
                    <a:pt x="157" y="77"/>
                  </a:cubicBezTo>
                  <a:cubicBezTo>
                    <a:pt x="152" y="71"/>
                    <a:pt x="145" y="73"/>
                    <a:pt x="139" y="73"/>
                  </a:cubicBezTo>
                  <a:cubicBezTo>
                    <a:pt x="133" y="73"/>
                    <a:pt x="135" y="78"/>
                    <a:pt x="135" y="78"/>
                  </a:cubicBezTo>
                  <a:cubicBezTo>
                    <a:pt x="135" y="78"/>
                    <a:pt x="134" y="88"/>
                    <a:pt x="133" y="106"/>
                  </a:cubicBezTo>
                  <a:cubicBezTo>
                    <a:pt x="132" y="124"/>
                    <a:pt x="129" y="126"/>
                    <a:pt x="128" y="125"/>
                  </a:cubicBezTo>
                  <a:cubicBezTo>
                    <a:pt x="127" y="123"/>
                    <a:pt x="125" y="114"/>
                    <a:pt x="125" y="111"/>
                  </a:cubicBezTo>
                  <a:cubicBezTo>
                    <a:pt x="125" y="108"/>
                    <a:pt x="123" y="97"/>
                    <a:pt x="124" y="84"/>
                  </a:cubicBezTo>
                  <a:cubicBezTo>
                    <a:pt x="125" y="72"/>
                    <a:pt x="128" y="77"/>
                    <a:pt x="120" y="74"/>
                  </a:cubicBezTo>
                  <a:cubicBezTo>
                    <a:pt x="111" y="71"/>
                    <a:pt x="116" y="67"/>
                    <a:pt x="118" y="67"/>
                  </a:cubicBezTo>
                  <a:cubicBezTo>
                    <a:pt x="121" y="67"/>
                    <a:pt x="125" y="69"/>
                    <a:pt x="126" y="67"/>
                  </a:cubicBezTo>
                  <a:cubicBezTo>
                    <a:pt x="127" y="59"/>
                    <a:pt x="128" y="52"/>
                    <a:pt x="124" y="51"/>
                  </a:cubicBezTo>
                  <a:cubicBezTo>
                    <a:pt x="115" y="47"/>
                    <a:pt x="119" y="45"/>
                    <a:pt x="122" y="44"/>
                  </a:cubicBezTo>
                  <a:cubicBezTo>
                    <a:pt x="125" y="43"/>
                    <a:pt x="126" y="35"/>
                    <a:pt x="121" y="37"/>
                  </a:cubicBezTo>
                  <a:cubicBezTo>
                    <a:pt x="112" y="40"/>
                    <a:pt x="113" y="32"/>
                    <a:pt x="115" y="31"/>
                  </a:cubicBezTo>
                  <a:cubicBezTo>
                    <a:pt x="117" y="30"/>
                    <a:pt x="120" y="32"/>
                    <a:pt x="119" y="24"/>
                  </a:cubicBezTo>
                  <a:cubicBezTo>
                    <a:pt x="117" y="17"/>
                    <a:pt x="124" y="14"/>
                    <a:pt x="126" y="21"/>
                  </a:cubicBezTo>
                  <a:cubicBezTo>
                    <a:pt x="127" y="28"/>
                    <a:pt x="130" y="42"/>
                    <a:pt x="132" y="39"/>
                  </a:cubicBezTo>
                  <a:cubicBezTo>
                    <a:pt x="134" y="35"/>
                    <a:pt x="138" y="22"/>
                    <a:pt x="142" y="16"/>
                  </a:cubicBezTo>
                  <a:cubicBezTo>
                    <a:pt x="145" y="10"/>
                    <a:pt x="150" y="15"/>
                    <a:pt x="149" y="18"/>
                  </a:cubicBezTo>
                  <a:cubicBezTo>
                    <a:pt x="144" y="33"/>
                    <a:pt x="152" y="34"/>
                    <a:pt x="152" y="34"/>
                  </a:cubicBezTo>
                  <a:cubicBezTo>
                    <a:pt x="152" y="34"/>
                    <a:pt x="151" y="36"/>
                    <a:pt x="147" y="36"/>
                  </a:cubicBezTo>
                  <a:cubicBezTo>
                    <a:pt x="137" y="35"/>
                    <a:pt x="141" y="41"/>
                    <a:pt x="145" y="43"/>
                  </a:cubicBezTo>
                  <a:cubicBezTo>
                    <a:pt x="154" y="46"/>
                    <a:pt x="148" y="48"/>
                    <a:pt x="143" y="48"/>
                  </a:cubicBezTo>
                  <a:cubicBezTo>
                    <a:pt x="139" y="48"/>
                    <a:pt x="136" y="50"/>
                    <a:pt x="135" y="55"/>
                  </a:cubicBezTo>
                  <a:cubicBezTo>
                    <a:pt x="132" y="70"/>
                    <a:pt x="144" y="67"/>
                    <a:pt x="144" y="67"/>
                  </a:cubicBezTo>
                  <a:cubicBezTo>
                    <a:pt x="162" y="72"/>
                    <a:pt x="189" y="69"/>
                    <a:pt x="189" y="69"/>
                  </a:cubicBezTo>
                  <a:cubicBezTo>
                    <a:pt x="209" y="75"/>
                    <a:pt x="200" y="45"/>
                    <a:pt x="199" y="29"/>
                  </a:cubicBezTo>
                  <a:cubicBezTo>
                    <a:pt x="197" y="13"/>
                    <a:pt x="195" y="5"/>
                    <a:pt x="181" y="2"/>
                  </a:cubicBezTo>
                  <a:cubicBezTo>
                    <a:pt x="168" y="0"/>
                    <a:pt x="90" y="1"/>
                    <a:pt x="90" y="1"/>
                  </a:cubicBezTo>
                  <a:cubicBezTo>
                    <a:pt x="87" y="2"/>
                    <a:pt x="56" y="1"/>
                    <a:pt x="56" y="1"/>
                  </a:cubicBezTo>
                  <a:cubicBezTo>
                    <a:pt x="56" y="1"/>
                    <a:pt x="54" y="8"/>
                    <a:pt x="56" y="8"/>
                  </a:cubicBezTo>
                  <a:cubicBezTo>
                    <a:pt x="61" y="8"/>
                    <a:pt x="80" y="9"/>
                    <a:pt x="80" y="9"/>
                  </a:cubicBezTo>
                  <a:cubicBezTo>
                    <a:pt x="81" y="9"/>
                    <a:pt x="90" y="8"/>
                    <a:pt x="85" y="12"/>
                  </a:cubicBezTo>
                  <a:cubicBezTo>
                    <a:pt x="80" y="16"/>
                    <a:pt x="69" y="16"/>
                    <a:pt x="62" y="16"/>
                  </a:cubicBezTo>
                  <a:cubicBezTo>
                    <a:pt x="47" y="15"/>
                    <a:pt x="54" y="22"/>
                    <a:pt x="60" y="22"/>
                  </a:cubicBezTo>
                  <a:cubicBezTo>
                    <a:pt x="78" y="22"/>
                    <a:pt x="82" y="26"/>
                    <a:pt x="74" y="27"/>
                  </a:cubicBezTo>
                  <a:cubicBezTo>
                    <a:pt x="67" y="28"/>
                    <a:pt x="65" y="28"/>
                    <a:pt x="58" y="29"/>
                  </a:cubicBezTo>
                  <a:cubicBezTo>
                    <a:pt x="2" y="38"/>
                    <a:pt x="21" y="23"/>
                    <a:pt x="26" y="23"/>
                  </a:cubicBezTo>
                  <a:cubicBezTo>
                    <a:pt x="49" y="23"/>
                    <a:pt x="44" y="15"/>
                    <a:pt x="38" y="17"/>
                  </a:cubicBezTo>
                  <a:cubicBezTo>
                    <a:pt x="32" y="18"/>
                    <a:pt x="12" y="11"/>
                    <a:pt x="9" y="24"/>
                  </a:cubicBezTo>
                  <a:cubicBezTo>
                    <a:pt x="7" y="37"/>
                    <a:pt x="15" y="103"/>
                    <a:pt x="13" y="115"/>
                  </a:cubicBezTo>
                  <a:cubicBezTo>
                    <a:pt x="0" y="193"/>
                    <a:pt x="71" y="176"/>
                    <a:pt x="71" y="176"/>
                  </a:cubicBezTo>
                  <a:cubicBezTo>
                    <a:pt x="56" y="164"/>
                    <a:pt x="62" y="153"/>
                    <a:pt x="61" y="146"/>
                  </a:cubicBezTo>
                  <a:cubicBezTo>
                    <a:pt x="57" y="125"/>
                    <a:pt x="55" y="122"/>
                    <a:pt x="51" y="124"/>
                  </a:cubicBezTo>
                  <a:cubicBezTo>
                    <a:pt x="43" y="128"/>
                    <a:pt x="44" y="130"/>
                    <a:pt x="45" y="133"/>
                  </a:cubicBezTo>
                  <a:cubicBezTo>
                    <a:pt x="51" y="151"/>
                    <a:pt x="37" y="137"/>
                    <a:pt x="37" y="137"/>
                  </a:cubicBezTo>
                  <a:cubicBezTo>
                    <a:pt x="35" y="138"/>
                    <a:pt x="34" y="142"/>
                    <a:pt x="35" y="145"/>
                  </a:cubicBezTo>
                  <a:cubicBezTo>
                    <a:pt x="47" y="168"/>
                    <a:pt x="36" y="162"/>
                    <a:pt x="33" y="158"/>
                  </a:cubicBezTo>
                  <a:cubicBezTo>
                    <a:pt x="22" y="142"/>
                    <a:pt x="33" y="133"/>
                    <a:pt x="32" y="128"/>
                  </a:cubicBezTo>
                  <a:cubicBezTo>
                    <a:pt x="27" y="108"/>
                    <a:pt x="42" y="100"/>
                    <a:pt x="44" y="97"/>
                  </a:cubicBezTo>
                  <a:cubicBezTo>
                    <a:pt x="46" y="93"/>
                    <a:pt x="45" y="92"/>
                    <a:pt x="46" y="86"/>
                  </a:cubicBezTo>
                  <a:cubicBezTo>
                    <a:pt x="48" y="72"/>
                    <a:pt x="55" y="79"/>
                    <a:pt x="55" y="84"/>
                  </a:cubicBezTo>
                  <a:cubicBezTo>
                    <a:pt x="53" y="100"/>
                    <a:pt x="63" y="88"/>
                    <a:pt x="67" y="83"/>
                  </a:cubicBezTo>
                  <a:cubicBezTo>
                    <a:pt x="78" y="68"/>
                    <a:pt x="77" y="84"/>
                    <a:pt x="75" y="87"/>
                  </a:cubicBezTo>
                  <a:cubicBezTo>
                    <a:pt x="72" y="89"/>
                    <a:pt x="71" y="93"/>
                    <a:pt x="71" y="95"/>
                  </a:cubicBezTo>
                  <a:cubicBezTo>
                    <a:pt x="74" y="103"/>
                    <a:pt x="69" y="111"/>
                    <a:pt x="67" y="112"/>
                  </a:cubicBezTo>
                  <a:cubicBezTo>
                    <a:pt x="66" y="112"/>
                    <a:pt x="61" y="114"/>
                    <a:pt x="61" y="121"/>
                  </a:cubicBezTo>
                  <a:cubicBezTo>
                    <a:pt x="61" y="127"/>
                    <a:pt x="69" y="139"/>
                    <a:pt x="69" y="143"/>
                  </a:cubicBezTo>
                  <a:cubicBezTo>
                    <a:pt x="69" y="178"/>
                    <a:pt x="84" y="181"/>
                    <a:pt x="91" y="180"/>
                  </a:cubicBezTo>
                  <a:cubicBezTo>
                    <a:pt x="98" y="179"/>
                    <a:pt x="159" y="177"/>
                    <a:pt x="185" y="175"/>
                  </a:cubicBezTo>
                  <a:cubicBezTo>
                    <a:pt x="210" y="173"/>
                    <a:pt x="193" y="166"/>
                    <a:pt x="186" y="166"/>
                  </a:cubicBezTo>
                  <a:close/>
                  <a:moveTo>
                    <a:pt x="165" y="60"/>
                  </a:moveTo>
                  <a:cubicBezTo>
                    <a:pt x="203" y="61"/>
                    <a:pt x="185" y="64"/>
                    <a:pt x="182" y="66"/>
                  </a:cubicBezTo>
                  <a:cubicBezTo>
                    <a:pt x="178" y="68"/>
                    <a:pt x="182" y="66"/>
                    <a:pt x="167" y="65"/>
                  </a:cubicBezTo>
                  <a:cubicBezTo>
                    <a:pt x="152" y="65"/>
                    <a:pt x="165" y="60"/>
                    <a:pt x="165" y="60"/>
                  </a:cubicBezTo>
                  <a:close/>
                  <a:moveTo>
                    <a:pt x="114" y="50"/>
                  </a:moveTo>
                  <a:cubicBezTo>
                    <a:pt x="121" y="55"/>
                    <a:pt x="113" y="61"/>
                    <a:pt x="113" y="61"/>
                  </a:cubicBezTo>
                  <a:cubicBezTo>
                    <a:pt x="113" y="61"/>
                    <a:pt x="108" y="70"/>
                    <a:pt x="112" y="78"/>
                  </a:cubicBezTo>
                  <a:cubicBezTo>
                    <a:pt x="116" y="87"/>
                    <a:pt x="116" y="97"/>
                    <a:pt x="108" y="87"/>
                  </a:cubicBezTo>
                  <a:cubicBezTo>
                    <a:pt x="100" y="78"/>
                    <a:pt x="105" y="58"/>
                    <a:pt x="107" y="53"/>
                  </a:cubicBezTo>
                  <a:cubicBezTo>
                    <a:pt x="107" y="53"/>
                    <a:pt x="107" y="44"/>
                    <a:pt x="114" y="50"/>
                  </a:cubicBezTo>
                  <a:close/>
                  <a:moveTo>
                    <a:pt x="83" y="29"/>
                  </a:moveTo>
                  <a:cubicBezTo>
                    <a:pt x="83" y="25"/>
                    <a:pt x="89" y="26"/>
                    <a:pt x="89" y="26"/>
                  </a:cubicBezTo>
                  <a:cubicBezTo>
                    <a:pt x="89" y="26"/>
                    <a:pt x="99" y="30"/>
                    <a:pt x="104" y="30"/>
                  </a:cubicBezTo>
                  <a:cubicBezTo>
                    <a:pt x="108" y="29"/>
                    <a:pt x="114" y="35"/>
                    <a:pt x="105" y="35"/>
                  </a:cubicBezTo>
                  <a:cubicBezTo>
                    <a:pt x="96" y="35"/>
                    <a:pt x="82" y="39"/>
                    <a:pt x="83" y="29"/>
                  </a:cubicBezTo>
                  <a:close/>
                  <a:moveTo>
                    <a:pt x="61" y="72"/>
                  </a:moveTo>
                  <a:cubicBezTo>
                    <a:pt x="55" y="72"/>
                    <a:pt x="16" y="87"/>
                    <a:pt x="16" y="48"/>
                  </a:cubicBezTo>
                  <a:cubicBezTo>
                    <a:pt x="16" y="39"/>
                    <a:pt x="14" y="31"/>
                    <a:pt x="24" y="37"/>
                  </a:cubicBezTo>
                  <a:cubicBezTo>
                    <a:pt x="35" y="42"/>
                    <a:pt x="25" y="42"/>
                    <a:pt x="49" y="40"/>
                  </a:cubicBezTo>
                  <a:cubicBezTo>
                    <a:pt x="49" y="40"/>
                    <a:pt x="66" y="41"/>
                    <a:pt x="68" y="40"/>
                  </a:cubicBezTo>
                  <a:cubicBezTo>
                    <a:pt x="71" y="38"/>
                    <a:pt x="69" y="34"/>
                    <a:pt x="74" y="34"/>
                  </a:cubicBezTo>
                  <a:cubicBezTo>
                    <a:pt x="80" y="34"/>
                    <a:pt x="79" y="40"/>
                    <a:pt x="79" y="40"/>
                  </a:cubicBezTo>
                  <a:cubicBezTo>
                    <a:pt x="79" y="40"/>
                    <a:pt x="74" y="46"/>
                    <a:pt x="109" y="41"/>
                  </a:cubicBezTo>
                  <a:cubicBezTo>
                    <a:pt x="113" y="41"/>
                    <a:pt x="117" y="45"/>
                    <a:pt x="108" y="45"/>
                  </a:cubicBezTo>
                  <a:cubicBezTo>
                    <a:pt x="104" y="45"/>
                    <a:pt x="97" y="48"/>
                    <a:pt x="100" y="53"/>
                  </a:cubicBezTo>
                  <a:cubicBezTo>
                    <a:pt x="102" y="58"/>
                    <a:pt x="99" y="93"/>
                    <a:pt x="99" y="93"/>
                  </a:cubicBezTo>
                  <a:cubicBezTo>
                    <a:pt x="99" y="93"/>
                    <a:pt x="97" y="100"/>
                    <a:pt x="94" y="90"/>
                  </a:cubicBezTo>
                  <a:cubicBezTo>
                    <a:pt x="93" y="86"/>
                    <a:pt x="94" y="53"/>
                    <a:pt x="93" y="51"/>
                  </a:cubicBezTo>
                  <a:cubicBezTo>
                    <a:pt x="93" y="48"/>
                    <a:pt x="77" y="45"/>
                    <a:pt x="77" y="57"/>
                  </a:cubicBezTo>
                  <a:cubicBezTo>
                    <a:pt x="77" y="68"/>
                    <a:pt x="73" y="71"/>
                    <a:pt x="61" y="72"/>
                  </a:cubicBezTo>
                  <a:close/>
                  <a:moveTo>
                    <a:pt x="85" y="84"/>
                  </a:moveTo>
                  <a:cubicBezTo>
                    <a:pt x="82" y="88"/>
                    <a:pt x="78" y="90"/>
                    <a:pt x="80" y="82"/>
                  </a:cubicBezTo>
                  <a:cubicBezTo>
                    <a:pt x="81" y="74"/>
                    <a:pt x="83" y="63"/>
                    <a:pt x="83" y="57"/>
                  </a:cubicBezTo>
                  <a:cubicBezTo>
                    <a:pt x="83" y="57"/>
                    <a:pt x="87" y="50"/>
                    <a:pt x="88" y="58"/>
                  </a:cubicBezTo>
                  <a:cubicBezTo>
                    <a:pt x="89" y="66"/>
                    <a:pt x="87" y="81"/>
                    <a:pt x="85" y="84"/>
                  </a:cubicBezTo>
                  <a:close/>
                  <a:moveTo>
                    <a:pt x="102" y="145"/>
                  </a:moveTo>
                  <a:cubicBezTo>
                    <a:pt x="78" y="144"/>
                    <a:pt x="77" y="148"/>
                    <a:pt x="77" y="117"/>
                  </a:cubicBezTo>
                  <a:cubicBezTo>
                    <a:pt x="77" y="86"/>
                    <a:pt x="81" y="93"/>
                    <a:pt x="82" y="96"/>
                  </a:cubicBezTo>
                  <a:cubicBezTo>
                    <a:pt x="82" y="96"/>
                    <a:pt x="90" y="116"/>
                    <a:pt x="111" y="101"/>
                  </a:cubicBezTo>
                  <a:cubicBezTo>
                    <a:pt x="114" y="98"/>
                    <a:pt x="116" y="96"/>
                    <a:pt x="117" y="106"/>
                  </a:cubicBezTo>
                  <a:cubicBezTo>
                    <a:pt x="117" y="117"/>
                    <a:pt x="127" y="145"/>
                    <a:pt x="102" y="145"/>
                  </a:cubicBezTo>
                  <a:close/>
                </a:path>
              </a:pathLst>
            </a:custGeom>
            <a:solidFill>
              <a:schemeClr val="accent2"/>
            </a:solidFill>
            <a:ln w="0">
              <a:noFill/>
            </a:ln>
          </p:spPr>
          <p:txBody>
            <a:bodyPr/>
            <a:p>
              <a:endParaRPr lang="zh-CN" altLang="en-US"/>
            </a:p>
          </p:txBody>
        </p:sp>
        <p:sp>
          <p:nvSpPr>
            <p:cNvPr id="8343" name="任意多边形 8342"/>
            <p:cNvSpPr/>
            <p:nvPr userDrawn="1"/>
          </p:nvSpPr>
          <p:spPr>
            <a:xfrm>
              <a:off x="348" y="3254"/>
              <a:ext cx="86" cy="102"/>
            </a:xfrm>
            <a:custGeom>
              <a:avLst/>
              <a:gdLst/>
              <a:ahLst/>
              <a:cxnLst/>
              <a:pathLst>
                <a:path w="17" h="20">
                  <a:moveTo>
                    <a:pt x="14" y="5"/>
                  </a:moveTo>
                  <a:cubicBezTo>
                    <a:pt x="13" y="0"/>
                    <a:pt x="0" y="8"/>
                    <a:pt x="9" y="20"/>
                  </a:cubicBezTo>
                  <a:cubicBezTo>
                    <a:pt x="9" y="20"/>
                    <a:pt x="17" y="17"/>
                    <a:pt x="14" y="5"/>
                  </a:cubicBezTo>
                  <a:close/>
                </a:path>
              </a:pathLst>
            </a:custGeom>
            <a:solidFill>
              <a:schemeClr val="accent2"/>
            </a:solidFill>
            <a:ln w="0">
              <a:noFill/>
            </a:ln>
          </p:spPr>
          <p:txBody>
            <a:bodyPr/>
            <a:p>
              <a:endParaRPr lang="zh-CN" altLang="en-US"/>
            </a:p>
          </p:txBody>
        </p:sp>
        <p:sp>
          <p:nvSpPr>
            <p:cNvPr id="8344" name="任意多边形 8343"/>
            <p:cNvSpPr/>
            <p:nvPr userDrawn="1"/>
          </p:nvSpPr>
          <p:spPr>
            <a:xfrm>
              <a:off x="267" y="3295"/>
              <a:ext cx="76" cy="136"/>
            </a:xfrm>
            <a:custGeom>
              <a:avLst/>
              <a:gdLst/>
              <a:ahLst/>
              <a:cxnLst/>
              <a:pathLst>
                <a:path w="15" h="27">
                  <a:moveTo>
                    <a:pt x="7" y="10"/>
                  </a:moveTo>
                  <a:cubicBezTo>
                    <a:pt x="0" y="19"/>
                    <a:pt x="2" y="23"/>
                    <a:pt x="4" y="25"/>
                  </a:cubicBezTo>
                  <a:cubicBezTo>
                    <a:pt x="7" y="27"/>
                    <a:pt x="11" y="26"/>
                    <a:pt x="15" y="16"/>
                  </a:cubicBezTo>
                  <a:cubicBezTo>
                    <a:pt x="15" y="16"/>
                    <a:pt x="12" y="11"/>
                    <a:pt x="13" y="8"/>
                  </a:cubicBezTo>
                  <a:cubicBezTo>
                    <a:pt x="15" y="6"/>
                    <a:pt x="14" y="0"/>
                    <a:pt x="7" y="10"/>
                  </a:cubicBezTo>
                  <a:close/>
                </a:path>
              </a:pathLst>
            </a:custGeom>
            <a:solidFill>
              <a:schemeClr val="accent2"/>
            </a:solidFill>
            <a:ln w="0">
              <a:noFill/>
            </a:ln>
          </p:spPr>
          <p:txBody>
            <a:bodyPr/>
            <a:p>
              <a:endParaRPr lang="zh-CN" altLang="en-US"/>
            </a:p>
          </p:txBody>
        </p:sp>
        <p:sp>
          <p:nvSpPr>
            <p:cNvPr id="8345" name="任意多边形 8344"/>
            <p:cNvSpPr/>
            <p:nvPr userDrawn="1"/>
          </p:nvSpPr>
          <p:spPr>
            <a:xfrm>
              <a:off x="222" y="3022"/>
              <a:ext cx="243" cy="116"/>
            </a:xfrm>
            <a:custGeom>
              <a:avLst/>
              <a:gdLst/>
              <a:ahLst/>
              <a:cxnLst/>
              <a:pathLst>
                <a:path w="48" h="23">
                  <a:moveTo>
                    <a:pt x="40" y="2"/>
                  </a:moveTo>
                  <a:cubicBezTo>
                    <a:pt x="38" y="3"/>
                    <a:pt x="9" y="1"/>
                    <a:pt x="9" y="1"/>
                  </a:cubicBezTo>
                  <a:cubicBezTo>
                    <a:pt x="5" y="1"/>
                    <a:pt x="1" y="0"/>
                    <a:pt x="1" y="9"/>
                  </a:cubicBezTo>
                  <a:cubicBezTo>
                    <a:pt x="0" y="23"/>
                    <a:pt x="17" y="21"/>
                    <a:pt x="22" y="21"/>
                  </a:cubicBezTo>
                  <a:cubicBezTo>
                    <a:pt x="26" y="21"/>
                    <a:pt x="30" y="18"/>
                    <a:pt x="34" y="20"/>
                  </a:cubicBezTo>
                  <a:cubicBezTo>
                    <a:pt x="34" y="20"/>
                    <a:pt x="38" y="23"/>
                    <a:pt x="40" y="19"/>
                  </a:cubicBezTo>
                  <a:cubicBezTo>
                    <a:pt x="48" y="5"/>
                    <a:pt x="43" y="0"/>
                    <a:pt x="40" y="2"/>
                  </a:cubicBezTo>
                  <a:close/>
                </a:path>
              </a:pathLst>
            </a:custGeom>
            <a:solidFill>
              <a:schemeClr val="accent2"/>
            </a:solidFill>
            <a:ln w="0">
              <a:noFill/>
            </a:ln>
          </p:spPr>
          <p:txBody>
            <a:bodyPr/>
            <a:p>
              <a:endParaRPr lang="zh-CN" altLang="en-US"/>
            </a:p>
          </p:txBody>
        </p:sp>
        <p:sp>
          <p:nvSpPr>
            <p:cNvPr id="8346" name="任意多边形 8345"/>
            <p:cNvSpPr/>
            <p:nvPr userDrawn="1"/>
          </p:nvSpPr>
          <p:spPr>
            <a:xfrm>
              <a:off x="500" y="3345"/>
              <a:ext cx="177" cy="187"/>
            </a:xfrm>
            <a:custGeom>
              <a:avLst/>
              <a:gdLst/>
              <a:ahLst/>
              <a:cxnLst/>
              <a:pathLst>
                <a:path w="35" h="37">
                  <a:moveTo>
                    <a:pt x="24" y="2"/>
                  </a:moveTo>
                  <a:cubicBezTo>
                    <a:pt x="19" y="3"/>
                    <a:pt x="11" y="2"/>
                    <a:pt x="11" y="2"/>
                  </a:cubicBezTo>
                  <a:cubicBezTo>
                    <a:pt x="0" y="2"/>
                    <a:pt x="5" y="14"/>
                    <a:pt x="4" y="20"/>
                  </a:cubicBezTo>
                  <a:cubicBezTo>
                    <a:pt x="3" y="27"/>
                    <a:pt x="22" y="37"/>
                    <a:pt x="28" y="22"/>
                  </a:cubicBezTo>
                  <a:cubicBezTo>
                    <a:pt x="35" y="7"/>
                    <a:pt x="28" y="0"/>
                    <a:pt x="24" y="2"/>
                  </a:cubicBezTo>
                  <a:close/>
                </a:path>
              </a:pathLst>
            </a:custGeom>
            <a:solidFill>
              <a:schemeClr val="accent2"/>
            </a:solidFill>
            <a:ln w="0">
              <a:noFill/>
            </a:ln>
          </p:spPr>
          <p:txBody>
            <a:bodyPr/>
            <a:p>
              <a:endParaRPr lang="zh-CN" altLang="en-US"/>
            </a:p>
          </p:txBody>
        </p:sp>
        <p:sp>
          <p:nvSpPr>
            <p:cNvPr id="8347" name="任意多边形 8346"/>
            <p:cNvSpPr/>
            <p:nvPr userDrawn="1"/>
          </p:nvSpPr>
          <p:spPr>
            <a:xfrm>
              <a:off x="905" y="3158"/>
              <a:ext cx="177" cy="36"/>
            </a:xfrm>
            <a:custGeom>
              <a:avLst/>
              <a:gdLst/>
              <a:ahLst/>
              <a:cxnLst/>
              <a:pathLst>
                <a:path w="35" h="7">
                  <a:moveTo>
                    <a:pt x="5" y="0"/>
                  </a:moveTo>
                  <a:cubicBezTo>
                    <a:pt x="0" y="0"/>
                    <a:pt x="7" y="7"/>
                    <a:pt x="14" y="5"/>
                  </a:cubicBezTo>
                  <a:cubicBezTo>
                    <a:pt x="35" y="1"/>
                    <a:pt x="5" y="0"/>
                    <a:pt x="5" y="0"/>
                  </a:cubicBezTo>
                  <a:close/>
                </a:path>
              </a:pathLst>
            </a:custGeom>
            <a:solidFill>
              <a:schemeClr val="accent2"/>
            </a:solidFill>
            <a:ln w="0">
              <a:noFill/>
            </a:ln>
          </p:spPr>
          <p:txBody>
            <a:bodyPr/>
            <a:p>
              <a:endParaRPr lang="zh-CN" altLang="en-US"/>
            </a:p>
          </p:txBody>
        </p:sp>
        <p:sp>
          <p:nvSpPr>
            <p:cNvPr id="8348" name="任意多边形 8347"/>
            <p:cNvSpPr/>
            <p:nvPr userDrawn="1"/>
          </p:nvSpPr>
          <p:spPr>
            <a:xfrm>
              <a:off x="965" y="3153"/>
              <a:ext cx="137" cy="81"/>
            </a:xfrm>
            <a:custGeom>
              <a:avLst/>
              <a:gdLst/>
              <a:ahLst/>
              <a:cxnLst/>
              <a:pathLst>
                <a:path w="27" h="16">
                  <a:moveTo>
                    <a:pt x="7" y="13"/>
                  </a:moveTo>
                  <a:cubicBezTo>
                    <a:pt x="7" y="13"/>
                    <a:pt x="18" y="16"/>
                    <a:pt x="25" y="6"/>
                  </a:cubicBezTo>
                  <a:cubicBezTo>
                    <a:pt x="27" y="2"/>
                    <a:pt x="23" y="0"/>
                    <a:pt x="17" y="1"/>
                  </a:cubicBezTo>
                  <a:cubicBezTo>
                    <a:pt x="13" y="1"/>
                    <a:pt x="14" y="11"/>
                    <a:pt x="7" y="11"/>
                  </a:cubicBezTo>
                  <a:cubicBezTo>
                    <a:pt x="0" y="11"/>
                    <a:pt x="7" y="13"/>
                    <a:pt x="7" y="13"/>
                  </a:cubicBezTo>
                  <a:close/>
                </a:path>
              </a:pathLst>
            </a:custGeom>
            <a:solidFill>
              <a:schemeClr val="accent2"/>
            </a:solidFill>
            <a:ln w="0">
              <a:noFill/>
            </a:ln>
          </p:spPr>
          <p:txBody>
            <a:bodyPr/>
            <a:p>
              <a:endParaRPr lang="zh-CN" altLang="en-US"/>
            </a:p>
          </p:txBody>
        </p:sp>
        <p:sp>
          <p:nvSpPr>
            <p:cNvPr id="8349" name="任意多边形 8348"/>
            <p:cNvSpPr/>
            <p:nvPr userDrawn="1"/>
          </p:nvSpPr>
          <p:spPr>
            <a:xfrm>
              <a:off x="960" y="3204"/>
              <a:ext cx="177" cy="86"/>
            </a:xfrm>
            <a:custGeom>
              <a:avLst/>
              <a:gdLst/>
              <a:ahLst/>
              <a:cxnLst/>
              <a:pathLst>
                <a:path w="35" h="17">
                  <a:moveTo>
                    <a:pt x="25" y="6"/>
                  </a:moveTo>
                  <a:cubicBezTo>
                    <a:pt x="20" y="12"/>
                    <a:pt x="8" y="10"/>
                    <a:pt x="8" y="10"/>
                  </a:cubicBezTo>
                  <a:cubicBezTo>
                    <a:pt x="8" y="10"/>
                    <a:pt x="0" y="9"/>
                    <a:pt x="6" y="13"/>
                  </a:cubicBezTo>
                  <a:cubicBezTo>
                    <a:pt x="11" y="17"/>
                    <a:pt x="18" y="15"/>
                    <a:pt x="27" y="12"/>
                  </a:cubicBezTo>
                  <a:cubicBezTo>
                    <a:pt x="35" y="8"/>
                    <a:pt x="31" y="0"/>
                    <a:pt x="25" y="6"/>
                  </a:cubicBezTo>
                  <a:close/>
                </a:path>
              </a:pathLst>
            </a:custGeom>
            <a:solidFill>
              <a:schemeClr val="accent2"/>
            </a:solidFill>
            <a:ln w="0">
              <a:noFill/>
            </a:ln>
          </p:spPr>
          <p:txBody>
            <a:bodyPr/>
            <a:p>
              <a:endParaRPr lang="zh-CN" altLang="en-US"/>
            </a:p>
          </p:txBody>
        </p:sp>
        <p:sp>
          <p:nvSpPr>
            <p:cNvPr id="8350" name="任意多边形 8349"/>
            <p:cNvSpPr/>
            <p:nvPr userDrawn="1"/>
          </p:nvSpPr>
          <p:spPr>
            <a:xfrm>
              <a:off x="844" y="3285"/>
              <a:ext cx="248" cy="60"/>
            </a:xfrm>
            <a:custGeom>
              <a:avLst/>
              <a:gdLst/>
              <a:ahLst/>
              <a:cxnLst/>
              <a:pathLst>
                <a:path w="49" h="12">
                  <a:moveTo>
                    <a:pt x="40" y="3"/>
                  </a:moveTo>
                  <a:cubicBezTo>
                    <a:pt x="37" y="2"/>
                    <a:pt x="36" y="0"/>
                    <a:pt x="29" y="1"/>
                  </a:cubicBezTo>
                  <a:cubicBezTo>
                    <a:pt x="13" y="4"/>
                    <a:pt x="7" y="0"/>
                    <a:pt x="7" y="0"/>
                  </a:cubicBezTo>
                  <a:cubicBezTo>
                    <a:pt x="7" y="0"/>
                    <a:pt x="0" y="3"/>
                    <a:pt x="2" y="5"/>
                  </a:cubicBezTo>
                  <a:cubicBezTo>
                    <a:pt x="5" y="7"/>
                    <a:pt x="17" y="8"/>
                    <a:pt x="20" y="8"/>
                  </a:cubicBezTo>
                  <a:cubicBezTo>
                    <a:pt x="23" y="8"/>
                    <a:pt x="34" y="12"/>
                    <a:pt x="41" y="8"/>
                  </a:cubicBezTo>
                  <a:cubicBezTo>
                    <a:pt x="49" y="4"/>
                    <a:pt x="44" y="3"/>
                    <a:pt x="40" y="3"/>
                  </a:cubicBezTo>
                  <a:close/>
                </a:path>
              </a:pathLst>
            </a:custGeom>
            <a:solidFill>
              <a:schemeClr val="accent2"/>
            </a:solidFill>
            <a:ln w="0">
              <a:noFill/>
            </a:ln>
          </p:spPr>
          <p:txBody>
            <a:bodyPr/>
            <a:p>
              <a:endParaRPr lang="zh-CN" altLang="en-US"/>
            </a:p>
          </p:txBody>
        </p:sp>
        <p:sp>
          <p:nvSpPr>
            <p:cNvPr id="8351" name="任意多边形 8350"/>
            <p:cNvSpPr/>
            <p:nvPr userDrawn="1"/>
          </p:nvSpPr>
          <p:spPr>
            <a:xfrm>
              <a:off x="869" y="3340"/>
              <a:ext cx="203" cy="56"/>
            </a:xfrm>
            <a:custGeom>
              <a:avLst/>
              <a:gdLst/>
              <a:ahLst/>
              <a:cxnLst/>
              <a:pathLst>
                <a:path w="40" h="11">
                  <a:moveTo>
                    <a:pt x="37" y="2"/>
                  </a:moveTo>
                  <a:cubicBezTo>
                    <a:pt x="34" y="4"/>
                    <a:pt x="30" y="4"/>
                    <a:pt x="26" y="4"/>
                  </a:cubicBezTo>
                  <a:cubicBezTo>
                    <a:pt x="23" y="4"/>
                    <a:pt x="16" y="2"/>
                    <a:pt x="13" y="3"/>
                  </a:cubicBezTo>
                  <a:cubicBezTo>
                    <a:pt x="10" y="4"/>
                    <a:pt x="1" y="2"/>
                    <a:pt x="1" y="2"/>
                  </a:cubicBezTo>
                  <a:cubicBezTo>
                    <a:pt x="0" y="11"/>
                    <a:pt x="30" y="10"/>
                    <a:pt x="35" y="8"/>
                  </a:cubicBezTo>
                  <a:cubicBezTo>
                    <a:pt x="40" y="5"/>
                    <a:pt x="40" y="0"/>
                    <a:pt x="37" y="2"/>
                  </a:cubicBezTo>
                  <a:close/>
                </a:path>
              </a:pathLst>
            </a:custGeom>
            <a:solidFill>
              <a:schemeClr val="accent2"/>
            </a:solidFill>
            <a:ln w="0">
              <a:noFill/>
            </a:ln>
          </p:spPr>
          <p:txBody>
            <a:bodyPr/>
            <a:p>
              <a:endParaRPr lang="zh-CN" altLang="en-US"/>
            </a:p>
          </p:txBody>
        </p:sp>
        <p:sp>
          <p:nvSpPr>
            <p:cNvPr id="8352" name="任意多边形 8351"/>
            <p:cNvSpPr/>
            <p:nvPr userDrawn="1"/>
          </p:nvSpPr>
          <p:spPr>
            <a:xfrm>
              <a:off x="859" y="3386"/>
              <a:ext cx="207" cy="172"/>
            </a:xfrm>
            <a:custGeom>
              <a:avLst/>
              <a:gdLst/>
              <a:ahLst/>
              <a:cxnLst/>
              <a:pathLst>
                <a:path w="41" h="34">
                  <a:moveTo>
                    <a:pt x="28" y="9"/>
                  </a:moveTo>
                  <a:cubicBezTo>
                    <a:pt x="28" y="6"/>
                    <a:pt x="14" y="0"/>
                    <a:pt x="13" y="6"/>
                  </a:cubicBezTo>
                  <a:cubicBezTo>
                    <a:pt x="11" y="12"/>
                    <a:pt x="4" y="15"/>
                    <a:pt x="4" y="15"/>
                  </a:cubicBezTo>
                  <a:cubicBezTo>
                    <a:pt x="0" y="16"/>
                    <a:pt x="0" y="16"/>
                    <a:pt x="1" y="19"/>
                  </a:cubicBezTo>
                  <a:cubicBezTo>
                    <a:pt x="1" y="22"/>
                    <a:pt x="4" y="24"/>
                    <a:pt x="9" y="19"/>
                  </a:cubicBezTo>
                  <a:cubicBezTo>
                    <a:pt x="17" y="10"/>
                    <a:pt x="17" y="26"/>
                    <a:pt x="17" y="27"/>
                  </a:cubicBezTo>
                  <a:cubicBezTo>
                    <a:pt x="18" y="29"/>
                    <a:pt x="19" y="34"/>
                    <a:pt x="21" y="30"/>
                  </a:cubicBezTo>
                  <a:cubicBezTo>
                    <a:pt x="22" y="26"/>
                    <a:pt x="25" y="14"/>
                    <a:pt x="29" y="19"/>
                  </a:cubicBezTo>
                  <a:cubicBezTo>
                    <a:pt x="35" y="27"/>
                    <a:pt x="41" y="19"/>
                    <a:pt x="39" y="19"/>
                  </a:cubicBezTo>
                  <a:cubicBezTo>
                    <a:pt x="38" y="18"/>
                    <a:pt x="28" y="13"/>
                    <a:pt x="28" y="9"/>
                  </a:cubicBezTo>
                  <a:close/>
                </a:path>
              </a:pathLst>
            </a:custGeom>
            <a:solidFill>
              <a:schemeClr val="accent2"/>
            </a:solidFill>
            <a:ln w="0">
              <a:noFill/>
            </a:ln>
          </p:spPr>
          <p:txBody>
            <a:bodyPr/>
            <a:p>
              <a:endParaRPr lang="zh-CN" altLang="en-US"/>
            </a:p>
          </p:txBody>
        </p:sp>
        <p:sp>
          <p:nvSpPr>
            <p:cNvPr id="8353" name="任意多边形 8352"/>
            <p:cNvSpPr/>
            <p:nvPr userDrawn="1"/>
          </p:nvSpPr>
          <p:spPr>
            <a:xfrm>
              <a:off x="996" y="3305"/>
              <a:ext cx="126" cy="318"/>
            </a:xfrm>
            <a:custGeom>
              <a:avLst/>
              <a:gdLst/>
              <a:ahLst/>
              <a:cxnLst/>
              <a:pathLst>
                <a:path w="25" h="63">
                  <a:moveTo>
                    <a:pt x="22" y="2"/>
                  </a:moveTo>
                  <a:cubicBezTo>
                    <a:pt x="22" y="2"/>
                    <a:pt x="20" y="15"/>
                    <a:pt x="18" y="17"/>
                  </a:cubicBezTo>
                  <a:cubicBezTo>
                    <a:pt x="15" y="19"/>
                    <a:pt x="10" y="20"/>
                    <a:pt x="7" y="20"/>
                  </a:cubicBezTo>
                  <a:cubicBezTo>
                    <a:pt x="4" y="19"/>
                    <a:pt x="4" y="22"/>
                    <a:pt x="7" y="23"/>
                  </a:cubicBezTo>
                  <a:cubicBezTo>
                    <a:pt x="10" y="24"/>
                    <a:pt x="17" y="29"/>
                    <a:pt x="17" y="34"/>
                  </a:cubicBezTo>
                  <a:cubicBezTo>
                    <a:pt x="17" y="40"/>
                    <a:pt x="17" y="44"/>
                    <a:pt x="12" y="45"/>
                  </a:cubicBezTo>
                  <a:cubicBezTo>
                    <a:pt x="6" y="46"/>
                    <a:pt x="0" y="47"/>
                    <a:pt x="0" y="55"/>
                  </a:cubicBezTo>
                  <a:cubicBezTo>
                    <a:pt x="0" y="55"/>
                    <a:pt x="3" y="57"/>
                    <a:pt x="5" y="58"/>
                  </a:cubicBezTo>
                  <a:cubicBezTo>
                    <a:pt x="8" y="58"/>
                    <a:pt x="14" y="61"/>
                    <a:pt x="16" y="62"/>
                  </a:cubicBezTo>
                  <a:cubicBezTo>
                    <a:pt x="18" y="63"/>
                    <a:pt x="23" y="61"/>
                    <a:pt x="23" y="57"/>
                  </a:cubicBezTo>
                  <a:cubicBezTo>
                    <a:pt x="24" y="52"/>
                    <a:pt x="24" y="20"/>
                    <a:pt x="25" y="14"/>
                  </a:cubicBezTo>
                  <a:cubicBezTo>
                    <a:pt x="25" y="9"/>
                    <a:pt x="25" y="3"/>
                    <a:pt x="25" y="2"/>
                  </a:cubicBezTo>
                  <a:cubicBezTo>
                    <a:pt x="25" y="1"/>
                    <a:pt x="22" y="0"/>
                    <a:pt x="22" y="2"/>
                  </a:cubicBezTo>
                  <a:close/>
                </a:path>
              </a:pathLst>
            </a:custGeom>
            <a:solidFill>
              <a:schemeClr val="accent2"/>
            </a:solidFill>
            <a:ln w="0">
              <a:noFill/>
            </a:ln>
          </p:spPr>
          <p:txBody>
            <a:bodyPr/>
            <a:p>
              <a:endParaRPr lang="zh-CN" altLang="en-US"/>
            </a:p>
          </p:txBody>
        </p:sp>
      </p:grpSp>
      <p:grpSp>
        <p:nvGrpSpPr>
          <p:cNvPr id="8354" name="组合 8353"/>
          <p:cNvGrpSpPr/>
          <p:nvPr/>
        </p:nvGrpSpPr>
        <p:grpSpPr>
          <a:xfrm>
            <a:off x="1066800" y="4552950"/>
            <a:ext cx="533400" cy="492125"/>
            <a:chOff x="96" y="2784"/>
            <a:chExt cx="1062" cy="981"/>
          </a:xfrm>
        </p:grpSpPr>
        <p:sp>
          <p:nvSpPr>
            <p:cNvPr id="8355" name="任意多边形 8354"/>
            <p:cNvSpPr/>
            <p:nvPr userDrawn="1"/>
          </p:nvSpPr>
          <p:spPr>
            <a:xfrm>
              <a:off x="121" y="2784"/>
              <a:ext cx="207" cy="81"/>
            </a:xfrm>
            <a:custGeom>
              <a:avLst/>
              <a:gdLst/>
              <a:ahLst/>
              <a:cxnLst/>
              <a:pathLst>
                <a:path w="41" h="16">
                  <a:moveTo>
                    <a:pt x="30" y="12"/>
                  </a:moveTo>
                  <a:cubicBezTo>
                    <a:pt x="34" y="11"/>
                    <a:pt x="36" y="10"/>
                    <a:pt x="37" y="10"/>
                  </a:cubicBezTo>
                  <a:cubicBezTo>
                    <a:pt x="37" y="10"/>
                    <a:pt x="38" y="9"/>
                    <a:pt x="38" y="9"/>
                  </a:cubicBezTo>
                  <a:cubicBezTo>
                    <a:pt x="41" y="6"/>
                    <a:pt x="37" y="1"/>
                    <a:pt x="31" y="1"/>
                  </a:cubicBezTo>
                  <a:cubicBezTo>
                    <a:pt x="31" y="1"/>
                    <a:pt x="0" y="0"/>
                    <a:pt x="8" y="11"/>
                  </a:cubicBezTo>
                  <a:cubicBezTo>
                    <a:pt x="8" y="11"/>
                    <a:pt x="15" y="16"/>
                    <a:pt x="30" y="12"/>
                  </a:cubicBezTo>
                  <a:close/>
                </a:path>
              </a:pathLst>
            </a:custGeom>
            <a:solidFill>
              <a:schemeClr val="accent2"/>
            </a:solidFill>
            <a:ln w="0">
              <a:noFill/>
            </a:ln>
          </p:spPr>
          <p:txBody>
            <a:bodyPr/>
            <a:p>
              <a:endParaRPr lang="zh-CN" altLang="en-US"/>
            </a:p>
          </p:txBody>
        </p:sp>
        <p:sp>
          <p:nvSpPr>
            <p:cNvPr id="8356" name="任意多边形 8355"/>
            <p:cNvSpPr>
              <a:spLocks noEditPoints="1"/>
            </p:cNvSpPr>
            <p:nvPr userDrawn="1"/>
          </p:nvSpPr>
          <p:spPr>
            <a:xfrm>
              <a:off x="96" y="2789"/>
              <a:ext cx="1062" cy="976"/>
            </a:xfrm>
            <a:custGeom>
              <a:avLst/>
              <a:gdLst/>
              <a:ahLst/>
              <a:cxnLst/>
              <a:pathLst>
                <a:path w="210" h="193">
                  <a:moveTo>
                    <a:pt x="186" y="166"/>
                  </a:moveTo>
                  <a:cubicBezTo>
                    <a:pt x="167" y="166"/>
                    <a:pt x="163" y="155"/>
                    <a:pt x="163" y="155"/>
                  </a:cubicBezTo>
                  <a:cubicBezTo>
                    <a:pt x="163" y="155"/>
                    <a:pt x="162" y="147"/>
                    <a:pt x="154" y="145"/>
                  </a:cubicBezTo>
                  <a:cubicBezTo>
                    <a:pt x="135" y="140"/>
                    <a:pt x="147" y="128"/>
                    <a:pt x="152" y="125"/>
                  </a:cubicBezTo>
                  <a:cubicBezTo>
                    <a:pt x="157" y="123"/>
                    <a:pt x="154" y="122"/>
                    <a:pt x="150" y="120"/>
                  </a:cubicBezTo>
                  <a:cubicBezTo>
                    <a:pt x="142" y="115"/>
                    <a:pt x="141" y="109"/>
                    <a:pt x="142" y="99"/>
                  </a:cubicBezTo>
                  <a:cubicBezTo>
                    <a:pt x="142" y="88"/>
                    <a:pt x="149" y="91"/>
                    <a:pt x="149" y="91"/>
                  </a:cubicBezTo>
                  <a:cubicBezTo>
                    <a:pt x="149" y="91"/>
                    <a:pt x="160" y="96"/>
                    <a:pt x="165" y="93"/>
                  </a:cubicBezTo>
                  <a:cubicBezTo>
                    <a:pt x="169" y="91"/>
                    <a:pt x="167" y="88"/>
                    <a:pt x="165" y="89"/>
                  </a:cubicBezTo>
                  <a:cubicBezTo>
                    <a:pt x="163" y="91"/>
                    <a:pt x="148" y="89"/>
                    <a:pt x="146" y="82"/>
                  </a:cubicBezTo>
                  <a:cubicBezTo>
                    <a:pt x="144" y="74"/>
                    <a:pt x="150" y="78"/>
                    <a:pt x="151" y="78"/>
                  </a:cubicBezTo>
                  <a:cubicBezTo>
                    <a:pt x="153" y="79"/>
                    <a:pt x="153" y="81"/>
                    <a:pt x="157" y="83"/>
                  </a:cubicBezTo>
                  <a:cubicBezTo>
                    <a:pt x="168" y="88"/>
                    <a:pt x="162" y="82"/>
                    <a:pt x="162" y="82"/>
                  </a:cubicBezTo>
                  <a:cubicBezTo>
                    <a:pt x="162" y="82"/>
                    <a:pt x="162" y="82"/>
                    <a:pt x="157" y="77"/>
                  </a:cubicBezTo>
                  <a:cubicBezTo>
                    <a:pt x="152" y="71"/>
                    <a:pt x="145" y="73"/>
                    <a:pt x="139" y="73"/>
                  </a:cubicBezTo>
                  <a:cubicBezTo>
                    <a:pt x="133" y="73"/>
                    <a:pt x="135" y="78"/>
                    <a:pt x="135" y="78"/>
                  </a:cubicBezTo>
                  <a:cubicBezTo>
                    <a:pt x="135" y="78"/>
                    <a:pt x="134" y="88"/>
                    <a:pt x="133" y="106"/>
                  </a:cubicBezTo>
                  <a:cubicBezTo>
                    <a:pt x="132" y="124"/>
                    <a:pt x="129" y="126"/>
                    <a:pt x="128" y="125"/>
                  </a:cubicBezTo>
                  <a:cubicBezTo>
                    <a:pt x="127" y="123"/>
                    <a:pt x="125" y="114"/>
                    <a:pt x="125" y="111"/>
                  </a:cubicBezTo>
                  <a:cubicBezTo>
                    <a:pt x="125" y="108"/>
                    <a:pt x="123" y="97"/>
                    <a:pt x="124" y="84"/>
                  </a:cubicBezTo>
                  <a:cubicBezTo>
                    <a:pt x="125" y="72"/>
                    <a:pt x="128" y="77"/>
                    <a:pt x="120" y="74"/>
                  </a:cubicBezTo>
                  <a:cubicBezTo>
                    <a:pt x="111" y="71"/>
                    <a:pt x="116" y="67"/>
                    <a:pt x="118" y="67"/>
                  </a:cubicBezTo>
                  <a:cubicBezTo>
                    <a:pt x="121" y="67"/>
                    <a:pt x="125" y="69"/>
                    <a:pt x="126" y="67"/>
                  </a:cubicBezTo>
                  <a:cubicBezTo>
                    <a:pt x="127" y="59"/>
                    <a:pt x="128" y="52"/>
                    <a:pt x="124" y="51"/>
                  </a:cubicBezTo>
                  <a:cubicBezTo>
                    <a:pt x="115" y="47"/>
                    <a:pt x="119" y="45"/>
                    <a:pt x="122" y="44"/>
                  </a:cubicBezTo>
                  <a:cubicBezTo>
                    <a:pt x="125" y="43"/>
                    <a:pt x="126" y="35"/>
                    <a:pt x="121" y="37"/>
                  </a:cubicBezTo>
                  <a:cubicBezTo>
                    <a:pt x="112" y="40"/>
                    <a:pt x="113" y="32"/>
                    <a:pt x="115" y="31"/>
                  </a:cubicBezTo>
                  <a:cubicBezTo>
                    <a:pt x="117" y="30"/>
                    <a:pt x="120" y="32"/>
                    <a:pt x="119" y="24"/>
                  </a:cubicBezTo>
                  <a:cubicBezTo>
                    <a:pt x="117" y="17"/>
                    <a:pt x="124" y="14"/>
                    <a:pt x="126" y="21"/>
                  </a:cubicBezTo>
                  <a:cubicBezTo>
                    <a:pt x="127" y="28"/>
                    <a:pt x="130" y="42"/>
                    <a:pt x="132" y="39"/>
                  </a:cubicBezTo>
                  <a:cubicBezTo>
                    <a:pt x="134" y="35"/>
                    <a:pt x="138" y="22"/>
                    <a:pt x="142" y="16"/>
                  </a:cubicBezTo>
                  <a:cubicBezTo>
                    <a:pt x="145" y="10"/>
                    <a:pt x="150" y="15"/>
                    <a:pt x="149" y="18"/>
                  </a:cubicBezTo>
                  <a:cubicBezTo>
                    <a:pt x="144" y="33"/>
                    <a:pt x="152" y="34"/>
                    <a:pt x="152" y="34"/>
                  </a:cubicBezTo>
                  <a:cubicBezTo>
                    <a:pt x="152" y="34"/>
                    <a:pt x="151" y="36"/>
                    <a:pt x="147" y="36"/>
                  </a:cubicBezTo>
                  <a:cubicBezTo>
                    <a:pt x="137" y="35"/>
                    <a:pt x="141" y="41"/>
                    <a:pt x="145" y="43"/>
                  </a:cubicBezTo>
                  <a:cubicBezTo>
                    <a:pt x="154" y="46"/>
                    <a:pt x="148" y="48"/>
                    <a:pt x="143" y="48"/>
                  </a:cubicBezTo>
                  <a:cubicBezTo>
                    <a:pt x="139" y="48"/>
                    <a:pt x="136" y="50"/>
                    <a:pt x="135" y="55"/>
                  </a:cubicBezTo>
                  <a:cubicBezTo>
                    <a:pt x="132" y="70"/>
                    <a:pt x="144" y="67"/>
                    <a:pt x="144" y="67"/>
                  </a:cubicBezTo>
                  <a:cubicBezTo>
                    <a:pt x="162" y="72"/>
                    <a:pt x="189" y="69"/>
                    <a:pt x="189" y="69"/>
                  </a:cubicBezTo>
                  <a:cubicBezTo>
                    <a:pt x="209" y="75"/>
                    <a:pt x="200" y="45"/>
                    <a:pt x="199" y="29"/>
                  </a:cubicBezTo>
                  <a:cubicBezTo>
                    <a:pt x="197" y="13"/>
                    <a:pt x="195" y="5"/>
                    <a:pt x="181" y="2"/>
                  </a:cubicBezTo>
                  <a:cubicBezTo>
                    <a:pt x="168" y="0"/>
                    <a:pt x="90" y="1"/>
                    <a:pt x="90" y="1"/>
                  </a:cubicBezTo>
                  <a:cubicBezTo>
                    <a:pt x="87" y="2"/>
                    <a:pt x="56" y="1"/>
                    <a:pt x="56" y="1"/>
                  </a:cubicBezTo>
                  <a:cubicBezTo>
                    <a:pt x="56" y="1"/>
                    <a:pt x="54" y="8"/>
                    <a:pt x="56" y="8"/>
                  </a:cubicBezTo>
                  <a:cubicBezTo>
                    <a:pt x="61" y="8"/>
                    <a:pt x="80" y="9"/>
                    <a:pt x="80" y="9"/>
                  </a:cubicBezTo>
                  <a:cubicBezTo>
                    <a:pt x="81" y="9"/>
                    <a:pt x="90" y="8"/>
                    <a:pt x="85" y="12"/>
                  </a:cubicBezTo>
                  <a:cubicBezTo>
                    <a:pt x="80" y="16"/>
                    <a:pt x="69" y="16"/>
                    <a:pt x="62" y="16"/>
                  </a:cubicBezTo>
                  <a:cubicBezTo>
                    <a:pt x="47" y="15"/>
                    <a:pt x="54" y="22"/>
                    <a:pt x="60" y="22"/>
                  </a:cubicBezTo>
                  <a:cubicBezTo>
                    <a:pt x="78" y="22"/>
                    <a:pt x="82" y="26"/>
                    <a:pt x="74" y="27"/>
                  </a:cubicBezTo>
                  <a:cubicBezTo>
                    <a:pt x="67" y="28"/>
                    <a:pt x="65" y="28"/>
                    <a:pt x="58" y="29"/>
                  </a:cubicBezTo>
                  <a:cubicBezTo>
                    <a:pt x="2" y="38"/>
                    <a:pt x="21" y="23"/>
                    <a:pt x="26" y="23"/>
                  </a:cubicBezTo>
                  <a:cubicBezTo>
                    <a:pt x="49" y="23"/>
                    <a:pt x="44" y="15"/>
                    <a:pt x="38" y="17"/>
                  </a:cubicBezTo>
                  <a:cubicBezTo>
                    <a:pt x="32" y="18"/>
                    <a:pt x="12" y="11"/>
                    <a:pt x="9" y="24"/>
                  </a:cubicBezTo>
                  <a:cubicBezTo>
                    <a:pt x="7" y="37"/>
                    <a:pt x="15" y="103"/>
                    <a:pt x="13" y="115"/>
                  </a:cubicBezTo>
                  <a:cubicBezTo>
                    <a:pt x="0" y="193"/>
                    <a:pt x="71" y="176"/>
                    <a:pt x="71" y="176"/>
                  </a:cubicBezTo>
                  <a:cubicBezTo>
                    <a:pt x="56" y="164"/>
                    <a:pt x="62" y="153"/>
                    <a:pt x="61" y="146"/>
                  </a:cubicBezTo>
                  <a:cubicBezTo>
                    <a:pt x="57" y="125"/>
                    <a:pt x="55" y="122"/>
                    <a:pt x="51" y="124"/>
                  </a:cubicBezTo>
                  <a:cubicBezTo>
                    <a:pt x="43" y="128"/>
                    <a:pt x="44" y="130"/>
                    <a:pt x="45" y="133"/>
                  </a:cubicBezTo>
                  <a:cubicBezTo>
                    <a:pt x="51" y="151"/>
                    <a:pt x="37" y="137"/>
                    <a:pt x="37" y="137"/>
                  </a:cubicBezTo>
                  <a:cubicBezTo>
                    <a:pt x="35" y="138"/>
                    <a:pt x="34" y="142"/>
                    <a:pt x="35" y="145"/>
                  </a:cubicBezTo>
                  <a:cubicBezTo>
                    <a:pt x="47" y="168"/>
                    <a:pt x="36" y="162"/>
                    <a:pt x="33" y="158"/>
                  </a:cubicBezTo>
                  <a:cubicBezTo>
                    <a:pt x="22" y="142"/>
                    <a:pt x="33" y="133"/>
                    <a:pt x="32" y="128"/>
                  </a:cubicBezTo>
                  <a:cubicBezTo>
                    <a:pt x="27" y="108"/>
                    <a:pt x="42" y="100"/>
                    <a:pt x="44" y="97"/>
                  </a:cubicBezTo>
                  <a:cubicBezTo>
                    <a:pt x="46" y="93"/>
                    <a:pt x="45" y="92"/>
                    <a:pt x="46" y="86"/>
                  </a:cubicBezTo>
                  <a:cubicBezTo>
                    <a:pt x="48" y="72"/>
                    <a:pt x="55" y="79"/>
                    <a:pt x="55" y="84"/>
                  </a:cubicBezTo>
                  <a:cubicBezTo>
                    <a:pt x="53" y="100"/>
                    <a:pt x="63" y="88"/>
                    <a:pt x="67" y="83"/>
                  </a:cubicBezTo>
                  <a:cubicBezTo>
                    <a:pt x="78" y="68"/>
                    <a:pt x="77" y="84"/>
                    <a:pt x="75" y="87"/>
                  </a:cubicBezTo>
                  <a:cubicBezTo>
                    <a:pt x="72" y="89"/>
                    <a:pt x="71" y="93"/>
                    <a:pt x="71" y="95"/>
                  </a:cubicBezTo>
                  <a:cubicBezTo>
                    <a:pt x="74" y="103"/>
                    <a:pt x="69" y="111"/>
                    <a:pt x="67" y="112"/>
                  </a:cubicBezTo>
                  <a:cubicBezTo>
                    <a:pt x="66" y="112"/>
                    <a:pt x="61" y="114"/>
                    <a:pt x="61" y="121"/>
                  </a:cubicBezTo>
                  <a:cubicBezTo>
                    <a:pt x="61" y="127"/>
                    <a:pt x="69" y="139"/>
                    <a:pt x="69" y="143"/>
                  </a:cubicBezTo>
                  <a:cubicBezTo>
                    <a:pt x="69" y="178"/>
                    <a:pt x="84" y="181"/>
                    <a:pt x="91" y="180"/>
                  </a:cubicBezTo>
                  <a:cubicBezTo>
                    <a:pt x="98" y="179"/>
                    <a:pt x="159" y="177"/>
                    <a:pt x="185" y="175"/>
                  </a:cubicBezTo>
                  <a:cubicBezTo>
                    <a:pt x="210" y="173"/>
                    <a:pt x="193" y="166"/>
                    <a:pt x="186" y="166"/>
                  </a:cubicBezTo>
                  <a:close/>
                  <a:moveTo>
                    <a:pt x="165" y="60"/>
                  </a:moveTo>
                  <a:cubicBezTo>
                    <a:pt x="203" y="61"/>
                    <a:pt x="185" y="64"/>
                    <a:pt x="182" y="66"/>
                  </a:cubicBezTo>
                  <a:cubicBezTo>
                    <a:pt x="178" y="68"/>
                    <a:pt x="182" y="66"/>
                    <a:pt x="167" y="65"/>
                  </a:cubicBezTo>
                  <a:cubicBezTo>
                    <a:pt x="152" y="65"/>
                    <a:pt x="165" y="60"/>
                    <a:pt x="165" y="60"/>
                  </a:cubicBezTo>
                  <a:close/>
                  <a:moveTo>
                    <a:pt x="114" y="50"/>
                  </a:moveTo>
                  <a:cubicBezTo>
                    <a:pt x="121" y="55"/>
                    <a:pt x="113" y="61"/>
                    <a:pt x="113" y="61"/>
                  </a:cubicBezTo>
                  <a:cubicBezTo>
                    <a:pt x="113" y="61"/>
                    <a:pt x="108" y="70"/>
                    <a:pt x="112" y="78"/>
                  </a:cubicBezTo>
                  <a:cubicBezTo>
                    <a:pt x="116" y="87"/>
                    <a:pt x="116" y="97"/>
                    <a:pt x="108" y="87"/>
                  </a:cubicBezTo>
                  <a:cubicBezTo>
                    <a:pt x="100" y="78"/>
                    <a:pt x="105" y="58"/>
                    <a:pt x="107" y="53"/>
                  </a:cubicBezTo>
                  <a:cubicBezTo>
                    <a:pt x="107" y="53"/>
                    <a:pt x="107" y="44"/>
                    <a:pt x="114" y="50"/>
                  </a:cubicBezTo>
                  <a:close/>
                  <a:moveTo>
                    <a:pt x="83" y="29"/>
                  </a:moveTo>
                  <a:cubicBezTo>
                    <a:pt x="83" y="25"/>
                    <a:pt x="89" y="26"/>
                    <a:pt x="89" y="26"/>
                  </a:cubicBezTo>
                  <a:cubicBezTo>
                    <a:pt x="89" y="26"/>
                    <a:pt x="99" y="30"/>
                    <a:pt x="104" y="30"/>
                  </a:cubicBezTo>
                  <a:cubicBezTo>
                    <a:pt x="108" y="29"/>
                    <a:pt x="114" y="35"/>
                    <a:pt x="105" y="35"/>
                  </a:cubicBezTo>
                  <a:cubicBezTo>
                    <a:pt x="96" y="35"/>
                    <a:pt x="82" y="39"/>
                    <a:pt x="83" y="29"/>
                  </a:cubicBezTo>
                  <a:close/>
                  <a:moveTo>
                    <a:pt x="61" y="72"/>
                  </a:moveTo>
                  <a:cubicBezTo>
                    <a:pt x="55" y="72"/>
                    <a:pt x="16" y="87"/>
                    <a:pt x="16" y="48"/>
                  </a:cubicBezTo>
                  <a:cubicBezTo>
                    <a:pt x="16" y="39"/>
                    <a:pt x="14" y="31"/>
                    <a:pt x="24" y="37"/>
                  </a:cubicBezTo>
                  <a:cubicBezTo>
                    <a:pt x="35" y="42"/>
                    <a:pt x="25" y="42"/>
                    <a:pt x="49" y="40"/>
                  </a:cubicBezTo>
                  <a:cubicBezTo>
                    <a:pt x="49" y="40"/>
                    <a:pt x="66" y="41"/>
                    <a:pt x="68" y="40"/>
                  </a:cubicBezTo>
                  <a:cubicBezTo>
                    <a:pt x="71" y="38"/>
                    <a:pt x="69" y="34"/>
                    <a:pt x="74" y="34"/>
                  </a:cubicBezTo>
                  <a:cubicBezTo>
                    <a:pt x="80" y="34"/>
                    <a:pt x="79" y="40"/>
                    <a:pt x="79" y="40"/>
                  </a:cubicBezTo>
                  <a:cubicBezTo>
                    <a:pt x="79" y="40"/>
                    <a:pt x="74" y="46"/>
                    <a:pt x="109" y="41"/>
                  </a:cubicBezTo>
                  <a:cubicBezTo>
                    <a:pt x="113" y="41"/>
                    <a:pt x="117" y="45"/>
                    <a:pt x="108" y="45"/>
                  </a:cubicBezTo>
                  <a:cubicBezTo>
                    <a:pt x="104" y="45"/>
                    <a:pt x="97" y="48"/>
                    <a:pt x="100" y="53"/>
                  </a:cubicBezTo>
                  <a:cubicBezTo>
                    <a:pt x="102" y="58"/>
                    <a:pt x="99" y="93"/>
                    <a:pt x="99" y="93"/>
                  </a:cubicBezTo>
                  <a:cubicBezTo>
                    <a:pt x="99" y="93"/>
                    <a:pt x="97" y="100"/>
                    <a:pt x="94" y="90"/>
                  </a:cubicBezTo>
                  <a:cubicBezTo>
                    <a:pt x="93" y="86"/>
                    <a:pt x="94" y="53"/>
                    <a:pt x="93" y="51"/>
                  </a:cubicBezTo>
                  <a:cubicBezTo>
                    <a:pt x="93" y="48"/>
                    <a:pt x="77" y="45"/>
                    <a:pt x="77" y="57"/>
                  </a:cubicBezTo>
                  <a:cubicBezTo>
                    <a:pt x="77" y="68"/>
                    <a:pt x="73" y="71"/>
                    <a:pt x="61" y="72"/>
                  </a:cubicBezTo>
                  <a:close/>
                  <a:moveTo>
                    <a:pt x="85" y="84"/>
                  </a:moveTo>
                  <a:cubicBezTo>
                    <a:pt x="82" y="88"/>
                    <a:pt x="78" y="90"/>
                    <a:pt x="80" y="82"/>
                  </a:cubicBezTo>
                  <a:cubicBezTo>
                    <a:pt x="81" y="74"/>
                    <a:pt x="83" y="63"/>
                    <a:pt x="83" y="57"/>
                  </a:cubicBezTo>
                  <a:cubicBezTo>
                    <a:pt x="83" y="57"/>
                    <a:pt x="87" y="50"/>
                    <a:pt x="88" y="58"/>
                  </a:cubicBezTo>
                  <a:cubicBezTo>
                    <a:pt x="89" y="66"/>
                    <a:pt x="87" y="81"/>
                    <a:pt x="85" y="84"/>
                  </a:cubicBezTo>
                  <a:close/>
                  <a:moveTo>
                    <a:pt x="102" y="145"/>
                  </a:moveTo>
                  <a:cubicBezTo>
                    <a:pt x="78" y="144"/>
                    <a:pt x="77" y="148"/>
                    <a:pt x="77" y="117"/>
                  </a:cubicBezTo>
                  <a:cubicBezTo>
                    <a:pt x="77" y="86"/>
                    <a:pt x="81" y="93"/>
                    <a:pt x="82" y="96"/>
                  </a:cubicBezTo>
                  <a:cubicBezTo>
                    <a:pt x="82" y="96"/>
                    <a:pt x="90" y="116"/>
                    <a:pt x="111" y="101"/>
                  </a:cubicBezTo>
                  <a:cubicBezTo>
                    <a:pt x="114" y="98"/>
                    <a:pt x="116" y="96"/>
                    <a:pt x="117" y="106"/>
                  </a:cubicBezTo>
                  <a:cubicBezTo>
                    <a:pt x="117" y="117"/>
                    <a:pt x="127" y="145"/>
                    <a:pt x="102" y="145"/>
                  </a:cubicBezTo>
                  <a:close/>
                </a:path>
              </a:pathLst>
            </a:custGeom>
            <a:solidFill>
              <a:schemeClr val="accent2"/>
            </a:solidFill>
            <a:ln w="0">
              <a:noFill/>
            </a:ln>
          </p:spPr>
          <p:txBody>
            <a:bodyPr/>
            <a:p>
              <a:endParaRPr lang="zh-CN" altLang="en-US"/>
            </a:p>
          </p:txBody>
        </p:sp>
        <p:sp>
          <p:nvSpPr>
            <p:cNvPr id="8357" name="任意多边形 8356"/>
            <p:cNvSpPr/>
            <p:nvPr userDrawn="1"/>
          </p:nvSpPr>
          <p:spPr>
            <a:xfrm>
              <a:off x="348" y="3254"/>
              <a:ext cx="86" cy="102"/>
            </a:xfrm>
            <a:custGeom>
              <a:avLst/>
              <a:gdLst/>
              <a:ahLst/>
              <a:cxnLst/>
              <a:pathLst>
                <a:path w="17" h="20">
                  <a:moveTo>
                    <a:pt x="14" y="5"/>
                  </a:moveTo>
                  <a:cubicBezTo>
                    <a:pt x="13" y="0"/>
                    <a:pt x="0" y="8"/>
                    <a:pt x="9" y="20"/>
                  </a:cubicBezTo>
                  <a:cubicBezTo>
                    <a:pt x="9" y="20"/>
                    <a:pt x="17" y="17"/>
                    <a:pt x="14" y="5"/>
                  </a:cubicBezTo>
                  <a:close/>
                </a:path>
              </a:pathLst>
            </a:custGeom>
            <a:solidFill>
              <a:schemeClr val="accent2"/>
            </a:solidFill>
            <a:ln w="0">
              <a:noFill/>
            </a:ln>
          </p:spPr>
          <p:txBody>
            <a:bodyPr/>
            <a:p>
              <a:endParaRPr lang="zh-CN" altLang="en-US"/>
            </a:p>
          </p:txBody>
        </p:sp>
        <p:sp>
          <p:nvSpPr>
            <p:cNvPr id="8358" name="任意多边形 8357"/>
            <p:cNvSpPr/>
            <p:nvPr userDrawn="1"/>
          </p:nvSpPr>
          <p:spPr>
            <a:xfrm>
              <a:off x="267" y="3295"/>
              <a:ext cx="76" cy="136"/>
            </a:xfrm>
            <a:custGeom>
              <a:avLst/>
              <a:gdLst/>
              <a:ahLst/>
              <a:cxnLst/>
              <a:pathLst>
                <a:path w="15" h="27">
                  <a:moveTo>
                    <a:pt x="7" y="10"/>
                  </a:moveTo>
                  <a:cubicBezTo>
                    <a:pt x="0" y="19"/>
                    <a:pt x="2" y="23"/>
                    <a:pt x="4" y="25"/>
                  </a:cubicBezTo>
                  <a:cubicBezTo>
                    <a:pt x="7" y="27"/>
                    <a:pt x="11" y="26"/>
                    <a:pt x="15" y="16"/>
                  </a:cubicBezTo>
                  <a:cubicBezTo>
                    <a:pt x="15" y="16"/>
                    <a:pt x="12" y="11"/>
                    <a:pt x="13" y="8"/>
                  </a:cubicBezTo>
                  <a:cubicBezTo>
                    <a:pt x="15" y="6"/>
                    <a:pt x="14" y="0"/>
                    <a:pt x="7" y="10"/>
                  </a:cubicBezTo>
                  <a:close/>
                </a:path>
              </a:pathLst>
            </a:custGeom>
            <a:solidFill>
              <a:schemeClr val="accent2"/>
            </a:solidFill>
            <a:ln w="0">
              <a:noFill/>
            </a:ln>
          </p:spPr>
          <p:txBody>
            <a:bodyPr/>
            <a:p>
              <a:endParaRPr lang="zh-CN" altLang="en-US"/>
            </a:p>
          </p:txBody>
        </p:sp>
        <p:sp>
          <p:nvSpPr>
            <p:cNvPr id="8359" name="任意多边形 8358"/>
            <p:cNvSpPr/>
            <p:nvPr userDrawn="1"/>
          </p:nvSpPr>
          <p:spPr>
            <a:xfrm>
              <a:off x="222" y="3022"/>
              <a:ext cx="243" cy="116"/>
            </a:xfrm>
            <a:custGeom>
              <a:avLst/>
              <a:gdLst/>
              <a:ahLst/>
              <a:cxnLst/>
              <a:pathLst>
                <a:path w="48" h="23">
                  <a:moveTo>
                    <a:pt x="40" y="2"/>
                  </a:moveTo>
                  <a:cubicBezTo>
                    <a:pt x="38" y="3"/>
                    <a:pt x="9" y="1"/>
                    <a:pt x="9" y="1"/>
                  </a:cubicBezTo>
                  <a:cubicBezTo>
                    <a:pt x="5" y="1"/>
                    <a:pt x="1" y="0"/>
                    <a:pt x="1" y="9"/>
                  </a:cubicBezTo>
                  <a:cubicBezTo>
                    <a:pt x="0" y="23"/>
                    <a:pt x="17" y="21"/>
                    <a:pt x="22" y="21"/>
                  </a:cubicBezTo>
                  <a:cubicBezTo>
                    <a:pt x="26" y="21"/>
                    <a:pt x="30" y="18"/>
                    <a:pt x="34" y="20"/>
                  </a:cubicBezTo>
                  <a:cubicBezTo>
                    <a:pt x="34" y="20"/>
                    <a:pt x="38" y="23"/>
                    <a:pt x="40" y="19"/>
                  </a:cubicBezTo>
                  <a:cubicBezTo>
                    <a:pt x="48" y="5"/>
                    <a:pt x="43" y="0"/>
                    <a:pt x="40" y="2"/>
                  </a:cubicBezTo>
                  <a:close/>
                </a:path>
              </a:pathLst>
            </a:custGeom>
            <a:solidFill>
              <a:schemeClr val="accent2"/>
            </a:solidFill>
            <a:ln w="0">
              <a:noFill/>
            </a:ln>
          </p:spPr>
          <p:txBody>
            <a:bodyPr/>
            <a:p>
              <a:endParaRPr lang="zh-CN" altLang="en-US"/>
            </a:p>
          </p:txBody>
        </p:sp>
        <p:sp>
          <p:nvSpPr>
            <p:cNvPr id="8360" name="任意多边形 8359"/>
            <p:cNvSpPr/>
            <p:nvPr userDrawn="1"/>
          </p:nvSpPr>
          <p:spPr>
            <a:xfrm>
              <a:off x="500" y="3345"/>
              <a:ext cx="177" cy="187"/>
            </a:xfrm>
            <a:custGeom>
              <a:avLst/>
              <a:gdLst/>
              <a:ahLst/>
              <a:cxnLst/>
              <a:pathLst>
                <a:path w="35" h="37">
                  <a:moveTo>
                    <a:pt x="24" y="2"/>
                  </a:moveTo>
                  <a:cubicBezTo>
                    <a:pt x="19" y="3"/>
                    <a:pt x="11" y="2"/>
                    <a:pt x="11" y="2"/>
                  </a:cubicBezTo>
                  <a:cubicBezTo>
                    <a:pt x="0" y="2"/>
                    <a:pt x="5" y="14"/>
                    <a:pt x="4" y="20"/>
                  </a:cubicBezTo>
                  <a:cubicBezTo>
                    <a:pt x="3" y="27"/>
                    <a:pt x="22" y="37"/>
                    <a:pt x="28" y="22"/>
                  </a:cubicBezTo>
                  <a:cubicBezTo>
                    <a:pt x="35" y="7"/>
                    <a:pt x="28" y="0"/>
                    <a:pt x="24" y="2"/>
                  </a:cubicBezTo>
                  <a:close/>
                </a:path>
              </a:pathLst>
            </a:custGeom>
            <a:solidFill>
              <a:schemeClr val="accent2"/>
            </a:solidFill>
            <a:ln w="0">
              <a:noFill/>
            </a:ln>
          </p:spPr>
          <p:txBody>
            <a:bodyPr/>
            <a:p>
              <a:endParaRPr lang="zh-CN" altLang="en-US"/>
            </a:p>
          </p:txBody>
        </p:sp>
        <p:sp>
          <p:nvSpPr>
            <p:cNvPr id="8361" name="任意多边形 8360"/>
            <p:cNvSpPr/>
            <p:nvPr userDrawn="1"/>
          </p:nvSpPr>
          <p:spPr>
            <a:xfrm>
              <a:off x="905" y="3158"/>
              <a:ext cx="177" cy="36"/>
            </a:xfrm>
            <a:custGeom>
              <a:avLst/>
              <a:gdLst/>
              <a:ahLst/>
              <a:cxnLst/>
              <a:pathLst>
                <a:path w="35" h="7">
                  <a:moveTo>
                    <a:pt x="5" y="0"/>
                  </a:moveTo>
                  <a:cubicBezTo>
                    <a:pt x="0" y="0"/>
                    <a:pt x="7" y="7"/>
                    <a:pt x="14" y="5"/>
                  </a:cubicBezTo>
                  <a:cubicBezTo>
                    <a:pt x="35" y="1"/>
                    <a:pt x="5" y="0"/>
                    <a:pt x="5" y="0"/>
                  </a:cubicBezTo>
                  <a:close/>
                </a:path>
              </a:pathLst>
            </a:custGeom>
            <a:solidFill>
              <a:schemeClr val="accent2"/>
            </a:solidFill>
            <a:ln w="0">
              <a:noFill/>
            </a:ln>
          </p:spPr>
          <p:txBody>
            <a:bodyPr/>
            <a:p>
              <a:endParaRPr lang="zh-CN" altLang="en-US"/>
            </a:p>
          </p:txBody>
        </p:sp>
        <p:sp>
          <p:nvSpPr>
            <p:cNvPr id="8362" name="任意多边形 8361"/>
            <p:cNvSpPr/>
            <p:nvPr userDrawn="1"/>
          </p:nvSpPr>
          <p:spPr>
            <a:xfrm>
              <a:off x="965" y="3153"/>
              <a:ext cx="137" cy="81"/>
            </a:xfrm>
            <a:custGeom>
              <a:avLst/>
              <a:gdLst/>
              <a:ahLst/>
              <a:cxnLst/>
              <a:pathLst>
                <a:path w="27" h="16">
                  <a:moveTo>
                    <a:pt x="7" y="13"/>
                  </a:moveTo>
                  <a:cubicBezTo>
                    <a:pt x="7" y="13"/>
                    <a:pt x="18" y="16"/>
                    <a:pt x="25" y="6"/>
                  </a:cubicBezTo>
                  <a:cubicBezTo>
                    <a:pt x="27" y="2"/>
                    <a:pt x="23" y="0"/>
                    <a:pt x="17" y="1"/>
                  </a:cubicBezTo>
                  <a:cubicBezTo>
                    <a:pt x="13" y="1"/>
                    <a:pt x="14" y="11"/>
                    <a:pt x="7" y="11"/>
                  </a:cubicBezTo>
                  <a:cubicBezTo>
                    <a:pt x="0" y="11"/>
                    <a:pt x="7" y="13"/>
                    <a:pt x="7" y="13"/>
                  </a:cubicBezTo>
                  <a:close/>
                </a:path>
              </a:pathLst>
            </a:custGeom>
            <a:solidFill>
              <a:schemeClr val="accent2"/>
            </a:solidFill>
            <a:ln w="0">
              <a:noFill/>
            </a:ln>
          </p:spPr>
          <p:txBody>
            <a:bodyPr/>
            <a:p>
              <a:endParaRPr lang="zh-CN" altLang="en-US"/>
            </a:p>
          </p:txBody>
        </p:sp>
        <p:sp>
          <p:nvSpPr>
            <p:cNvPr id="8363" name="任意多边形 8362"/>
            <p:cNvSpPr/>
            <p:nvPr userDrawn="1"/>
          </p:nvSpPr>
          <p:spPr>
            <a:xfrm>
              <a:off x="960" y="3204"/>
              <a:ext cx="177" cy="86"/>
            </a:xfrm>
            <a:custGeom>
              <a:avLst/>
              <a:gdLst/>
              <a:ahLst/>
              <a:cxnLst/>
              <a:pathLst>
                <a:path w="35" h="17">
                  <a:moveTo>
                    <a:pt x="25" y="6"/>
                  </a:moveTo>
                  <a:cubicBezTo>
                    <a:pt x="20" y="12"/>
                    <a:pt x="8" y="10"/>
                    <a:pt x="8" y="10"/>
                  </a:cubicBezTo>
                  <a:cubicBezTo>
                    <a:pt x="8" y="10"/>
                    <a:pt x="0" y="9"/>
                    <a:pt x="6" y="13"/>
                  </a:cubicBezTo>
                  <a:cubicBezTo>
                    <a:pt x="11" y="17"/>
                    <a:pt x="18" y="15"/>
                    <a:pt x="27" y="12"/>
                  </a:cubicBezTo>
                  <a:cubicBezTo>
                    <a:pt x="35" y="8"/>
                    <a:pt x="31" y="0"/>
                    <a:pt x="25" y="6"/>
                  </a:cubicBezTo>
                  <a:close/>
                </a:path>
              </a:pathLst>
            </a:custGeom>
            <a:solidFill>
              <a:schemeClr val="accent2"/>
            </a:solidFill>
            <a:ln w="0">
              <a:noFill/>
            </a:ln>
          </p:spPr>
          <p:txBody>
            <a:bodyPr/>
            <a:p>
              <a:endParaRPr lang="zh-CN" altLang="en-US"/>
            </a:p>
          </p:txBody>
        </p:sp>
        <p:sp>
          <p:nvSpPr>
            <p:cNvPr id="8364" name="任意多边形 8363"/>
            <p:cNvSpPr/>
            <p:nvPr userDrawn="1"/>
          </p:nvSpPr>
          <p:spPr>
            <a:xfrm>
              <a:off x="844" y="3285"/>
              <a:ext cx="248" cy="60"/>
            </a:xfrm>
            <a:custGeom>
              <a:avLst/>
              <a:gdLst/>
              <a:ahLst/>
              <a:cxnLst/>
              <a:pathLst>
                <a:path w="49" h="12">
                  <a:moveTo>
                    <a:pt x="40" y="3"/>
                  </a:moveTo>
                  <a:cubicBezTo>
                    <a:pt x="37" y="2"/>
                    <a:pt x="36" y="0"/>
                    <a:pt x="29" y="1"/>
                  </a:cubicBezTo>
                  <a:cubicBezTo>
                    <a:pt x="13" y="4"/>
                    <a:pt x="7" y="0"/>
                    <a:pt x="7" y="0"/>
                  </a:cubicBezTo>
                  <a:cubicBezTo>
                    <a:pt x="7" y="0"/>
                    <a:pt x="0" y="3"/>
                    <a:pt x="2" y="5"/>
                  </a:cubicBezTo>
                  <a:cubicBezTo>
                    <a:pt x="5" y="7"/>
                    <a:pt x="17" y="8"/>
                    <a:pt x="20" y="8"/>
                  </a:cubicBezTo>
                  <a:cubicBezTo>
                    <a:pt x="23" y="8"/>
                    <a:pt x="34" y="12"/>
                    <a:pt x="41" y="8"/>
                  </a:cubicBezTo>
                  <a:cubicBezTo>
                    <a:pt x="49" y="4"/>
                    <a:pt x="44" y="3"/>
                    <a:pt x="40" y="3"/>
                  </a:cubicBezTo>
                  <a:close/>
                </a:path>
              </a:pathLst>
            </a:custGeom>
            <a:solidFill>
              <a:schemeClr val="accent2"/>
            </a:solidFill>
            <a:ln w="0">
              <a:noFill/>
            </a:ln>
          </p:spPr>
          <p:txBody>
            <a:bodyPr/>
            <a:p>
              <a:endParaRPr lang="zh-CN" altLang="en-US"/>
            </a:p>
          </p:txBody>
        </p:sp>
        <p:sp>
          <p:nvSpPr>
            <p:cNvPr id="8365" name="任意多边形 8364"/>
            <p:cNvSpPr/>
            <p:nvPr userDrawn="1"/>
          </p:nvSpPr>
          <p:spPr>
            <a:xfrm>
              <a:off x="869" y="3340"/>
              <a:ext cx="203" cy="56"/>
            </a:xfrm>
            <a:custGeom>
              <a:avLst/>
              <a:gdLst/>
              <a:ahLst/>
              <a:cxnLst/>
              <a:pathLst>
                <a:path w="40" h="11">
                  <a:moveTo>
                    <a:pt x="37" y="2"/>
                  </a:moveTo>
                  <a:cubicBezTo>
                    <a:pt x="34" y="4"/>
                    <a:pt x="30" y="4"/>
                    <a:pt x="26" y="4"/>
                  </a:cubicBezTo>
                  <a:cubicBezTo>
                    <a:pt x="23" y="4"/>
                    <a:pt x="16" y="2"/>
                    <a:pt x="13" y="3"/>
                  </a:cubicBezTo>
                  <a:cubicBezTo>
                    <a:pt x="10" y="4"/>
                    <a:pt x="1" y="2"/>
                    <a:pt x="1" y="2"/>
                  </a:cubicBezTo>
                  <a:cubicBezTo>
                    <a:pt x="0" y="11"/>
                    <a:pt x="30" y="10"/>
                    <a:pt x="35" y="8"/>
                  </a:cubicBezTo>
                  <a:cubicBezTo>
                    <a:pt x="40" y="5"/>
                    <a:pt x="40" y="0"/>
                    <a:pt x="37" y="2"/>
                  </a:cubicBezTo>
                  <a:close/>
                </a:path>
              </a:pathLst>
            </a:custGeom>
            <a:solidFill>
              <a:schemeClr val="accent2"/>
            </a:solidFill>
            <a:ln w="0">
              <a:noFill/>
            </a:ln>
          </p:spPr>
          <p:txBody>
            <a:bodyPr/>
            <a:p>
              <a:endParaRPr lang="zh-CN" altLang="en-US"/>
            </a:p>
          </p:txBody>
        </p:sp>
        <p:sp>
          <p:nvSpPr>
            <p:cNvPr id="8366" name="任意多边形 8365"/>
            <p:cNvSpPr/>
            <p:nvPr userDrawn="1"/>
          </p:nvSpPr>
          <p:spPr>
            <a:xfrm>
              <a:off x="859" y="3386"/>
              <a:ext cx="207" cy="172"/>
            </a:xfrm>
            <a:custGeom>
              <a:avLst/>
              <a:gdLst/>
              <a:ahLst/>
              <a:cxnLst/>
              <a:pathLst>
                <a:path w="41" h="34">
                  <a:moveTo>
                    <a:pt x="28" y="9"/>
                  </a:moveTo>
                  <a:cubicBezTo>
                    <a:pt x="28" y="6"/>
                    <a:pt x="14" y="0"/>
                    <a:pt x="13" y="6"/>
                  </a:cubicBezTo>
                  <a:cubicBezTo>
                    <a:pt x="11" y="12"/>
                    <a:pt x="4" y="15"/>
                    <a:pt x="4" y="15"/>
                  </a:cubicBezTo>
                  <a:cubicBezTo>
                    <a:pt x="0" y="16"/>
                    <a:pt x="0" y="16"/>
                    <a:pt x="1" y="19"/>
                  </a:cubicBezTo>
                  <a:cubicBezTo>
                    <a:pt x="1" y="22"/>
                    <a:pt x="4" y="24"/>
                    <a:pt x="9" y="19"/>
                  </a:cubicBezTo>
                  <a:cubicBezTo>
                    <a:pt x="17" y="10"/>
                    <a:pt x="17" y="26"/>
                    <a:pt x="17" y="27"/>
                  </a:cubicBezTo>
                  <a:cubicBezTo>
                    <a:pt x="18" y="29"/>
                    <a:pt x="19" y="34"/>
                    <a:pt x="21" y="30"/>
                  </a:cubicBezTo>
                  <a:cubicBezTo>
                    <a:pt x="22" y="26"/>
                    <a:pt x="25" y="14"/>
                    <a:pt x="29" y="19"/>
                  </a:cubicBezTo>
                  <a:cubicBezTo>
                    <a:pt x="35" y="27"/>
                    <a:pt x="41" y="19"/>
                    <a:pt x="39" y="19"/>
                  </a:cubicBezTo>
                  <a:cubicBezTo>
                    <a:pt x="38" y="18"/>
                    <a:pt x="28" y="13"/>
                    <a:pt x="28" y="9"/>
                  </a:cubicBezTo>
                  <a:close/>
                </a:path>
              </a:pathLst>
            </a:custGeom>
            <a:solidFill>
              <a:schemeClr val="accent2"/>
            </a:solidFill>
            <a:ln w="0">
              <a:noFill/>
            </a:ln>
          </p:spPr>
          <p:txBody>
            <a:bodyPr/>
            <a:p>
              <a:endParaRPr lang="zh-CN" altLang="en-US"/>
            </a:p>
          </p:txBody>
        </p:sp>
        <p:sp>
          <p:nvSpPr>
            <p:cNvPr id="8367" name="任意多边形 8366"/>
            <p:cNvSpPr/>
            <p:nvPr userDrawn="1"/>
          </p:nvSpPr>
          <p:spPr>
            <a:xfrm>
              <a:off x="996" y="3305"/>
              <a:ext cx="126" cy="318"/>
            </a:xfrm>
            <a:custGeom>
              <a:avLst/>
              <a:gdLst/>
              <a:ahLst/>
              <a:cxnLst/>
              <a:pathLst>
                <a:path w="25" h="63">
                  <a:moveTo>
                    <a:pt x="22" y="2"/>
                  </a:moveTo>
                  <a:cubicBezTo>
                    <a:pt x="22" y="2"/>
                    <a:pt x="20" y="15"/>
                    <a:pt x="18" y="17"/>
                  </a:cubicBezTo>
                  <a:cubicBezTo>
                    <a:pt x="15" y="19"/>
                    <a:pt x="10" y="20"/>
                    <a:pt x="7" y="20"/>
                  </a:cubicBezTo>
                  <a:cubicBezTo>
                    <a:pt x="4" y="19"/>
                    <a:pt x="4" y="22"/>
                    <a:pt x="7" y="23"/>
                  </a:cubicBezTo>
                  <a:cubicBezTo>
                    <a:pt x="10" y="24"/>
                    <a:pt x="17" y="29"/>
                    <a:pt x="17" y="34"/>
                  </a:cubicBezTo>
                  <a:cubicBezTo>
                    <a:pt x="17" y="40"/>
                    <a:pt x="17" y="44"/>
                    <a:pt x="12" y="45"/>
                  </a:cubicBezTo>
                  <a:cubicBezTo>
                    <a:pt x="6" y="46"/>
                    <a:pt x="0" y="47"/>
                    <a:pt x="0" y="55"/>
                  </a:cubicBezTo>
                  <a:cubicBezTo>
                    <a:pt x="0" y="55"/>
                    <a:pt x="3" y="57"/>
                    <a:pt x="5" y="58"/>
                  </a:cubicBezTo>
                  <a:cubicBezTo>
                    <a:pt x="8" y="58"/>
                    <a:pt x="14" y="61"/>
                    <a:pt x="16" y="62"/>
                  </a:cubicBezTo>
                  <a:cubicBezTo>
                    <a:pt x="18" y="63"/>
                    <a:pt x="23" y="61"/>
                    <a:pt x="23" y="57"/>
                  </a:cubicBezTo>
                  <a:cubicBezTo>
                    <a:pt x="24" y="52"/>
                    <a:pt x="24" y="20"/>
                    <a:pt x="25" y="14"/>
                  </a:cubicBezTo>
                  <a:cubicBezTo>
                    <a:pt x="25" y="9"/>
                    <a:pt x="25" y="3"/>
                    <a:pt x="25" y="2"/>
                  </a:cubicBezTo>
                  <a:cubicBezTo>
                    <a:pt x="25" y="1"/>
                    <a:pt x="22" y="0"/>
                    <a:pt x="22" y="2"/>
                  </a:cubicBezTo>
                  <a:close/>
                </a:path>
              </a:pathLst>
            </a:custGeom>
            <a:solidFill>
              <a:schemeClr val="accent2"/>
            </a:solidFill>
            <a:ln w="0">
              <a:noFill/>
            </a:ln>
          </p:spPr>
          <p:txBody>
            <a:bodyPr/>
            <a:p>
              <a:endParaRPr lang="zh-CN" altLang="en-US"/>
            </a:p>
          </p:txBody>
        </p:sp>
      </p:grpSp>
      <p:grpSp>
        <p:nvGrpSpPr>
          <p:cNvPr id="8368" name="组合 8367"/>
          <p:cNvGrpSpPr/>
          <p:nvPr/>
        </p:nvGrpSpPr>
        <p:grpSpPr>
          <a:xfrm>
            <a:off x="1066800" y="5562600"/>
            <a:ext cx="533400" cy="492125"/>
            <a:chOff x="96" y="2784"/>
            <a:chExt cx="1062" cy="981"/>
          </a:xfrm>
        </p:grpSpPr>
        <p:sp>
          <p:nvSpPr>
            <p:cNvPr id="8369" name="任意多边形 8368"/>
            <p:cNvSpPr/>
            <p:nvPr userDrawn="1"/>
          </p:nvSpPr>
          <p:spPr>
            <a:xfrm>
              <a:off x="121" y="2784"/>
              <a:ext cx="207" cy="81"/>
            </a:xfrm>
            <a:custGeom>
              <a:avLst/>
              <a:gdLst/>
              <a:ahLst/>
              <a:cxnLst/>
              <a:pathLst>
                <a:path w="41" h="16">
                  <a:moveTo>
                    <a:pt x="30" y="12"/>
                  </a:moveTo>
                  <a:cubicBezTo>
                    <a:pt x="34" y="11"/>
                    <a:pt x="36" y="10"/>
                    <a:pt x="37" y="10"/>
                  </a:cubicBezTo>
                  <a:cubicBezTo>
                    <a:pt x="37" y="10"/>
                    <a:pt x="38" y="9"/>
                    <a:pt x="38" y="9"/>
                  </a:cubicBezTo>
                  <a:cubicBezTo>
                    <a:pt x="41" y="6"/>
                    <a:pt x="37" y="1"/>
                    <a:pt x="31" y="1"/>
                  </a:cubicBezTo>
                  <a:cubicBezTo>
                    <a:pt x="31" y="1"/>
                    <a:pt x="0" y="0"/>
                    <a:pt x="8" y="11"/>
                  </a:cubicBezTo>
                  <a:cubicBezTo>
                    <a:pt x="8" y="11"/>
                    <a:pt x="15" y="16"/>
                    <a:pt x="30" y="12"/>
                  </a:cubicBezTo>
                  <a:close/>
                </a:path>
              </a:pathLst>
            </a:custGeom>
            <a:solidFill>
              <a:schemeClr val="accent2"/>
            </a:solidFill>
            <a:ln w="0">
              <a:noFill/>
            </a:ln>
          </p:spPr>
          <p:txBody>
            <a:bodyPr/>
            <a:p>
              <a:endParaRPr lang="zh-CN" altLang="en-US"/>
            </a:p>
          </p:txBody>
        </p:sp>
        <p:sp>
          <p:nvSpPr>
            <p:cNvPr id="8370" name="任意多边形 8369"/>
            <p:cNvSpPr>
              <a:spLocks noEditPoints="1"/>
            </p:cNvSpPr>
            <p:nvPr userDrawn="1"/>
          </p:nvSpPr>
          <p:spPr>
            <a:xfrm>
              <a:off x="96" y="2789"/>
              <a:ext cx="1062" cy="976"/>
            </a:xfrm>
            <a:custGeom>
              <a:avLst/>
              <a:gdLst/>
              <a:ahLst/>
              <a:cxnLst/>
              <a:pathLst>
                <a:path w="210" h="193">
                  <a:moveTo>
                    <a:pt x="186" y="166"/>
                  </a:moveTo>
                  <a:cubicBezTo>
                    <a:pt x="167" y="166"/>
                    <a:pt x="163" y="155"/>
                    <a:pt x="163" y="155"/>
                  </a:cubicBezTo>
                  <a:cubicBezTo>
                    <a:pt x="163" y="155"/>
                    <a:pt x="162" y="147"/>
                    <a:pt x="154" y="145"/>
                  </a:cubicBezTo>
                  <a:cubicBezTo>
                    <a:pt x="135" y="140"/>
                    <a:pt x="147" y="128"/>
                    <a:pt x="152" y="125"/>
                  </a:cubicBezTo>
                  <a:cubicBezTo>
                    <a:pt x="157" y="123"/>
                    <a:pt x="154" y="122"/>
                    <a:pt x="150" y="120"/>
                  </a:cubicBezTo>
                  <a:cubicBezTo>
                    <a:pt x="142" y="115"/>
                    <a:pt x="141" y="109"/>
                    <a:pt x="142" y="99"/>
                  </a:cubicBezTo>
                  <a:cubicBezTo>
                    <a:pt x="142" y="88"/>
                    <a:pt x="149" y="91"/>
                    <a:pt x="149" y="91"/>
                  </a:cubicBezTo>
                  <a:cubicBezTo>
                    <a:pt x="149" y="91"/>
                    <a:pt x="160" y="96"/>
                    <a:pt x="165" y="93"/>
                  </a:cubicBezTo>
                  <a:cubicBezTo>
                    <a:pt x="169" y="91"/>
                    <a:pt x="167" y="88"/>
                    <a:pt x="165" y="89"/>
                  </a:cubicBezTo>
                  <a:cubicBezTo>
                    <a:pt x="163" y="91"/>
                    <a:pt x="148" y="89"/>
                    <a:pt x="146" y="82"/>
                  </a:cubicBezTo>
                  <a:cubicBezTo>
                    <a:pt x="144" y="74"/>
                    <a:pt x="150" y="78"/>
                    <a:pt x="151" y="78"/>
                  </a:cubicBezTo>
                  <a:cubicBezTo>
                    <a:pt x="153" y="79"/>
                    <a:pt x="153" y="81"/>
                    <a:pt x="157" y="83"/>
                  </a:cubicBezTo>
                  <a:cubicBezTo>
                    <a:pt x="168" y="88"/>
                    <a:pt x="162" y="82"/>
                    <a:pt x="162" y="82"/>
                  </a:cubicBezTo>
                  <a:cubicBezTo>
                    <a:pt x="162" y="82"/>
                    <a:pt x="162" y="82"/>
                    <a:pt x="157" y="77"/>
                  </a:cubicBezTo>
                  <a:cubicBezTo>
                    <a:pt x="152" y="71"/>
                    <a:pt x="145" y="73"/>
                    <a:pt x="139" y="73"/>
                  </a:cubicBezTo>
                  <a:cubicBezTo>
                    <a:pt x="133" y="73"/>
                    <a:pt x="135" y="78"/>
                    <a:pt x="135" y="78"/>
                  </a:cubicBezTo>
                  <a:cubicBezTo>
                    <a:pt x="135" y="78"/>
                    <a:pt x="134" y="88"/>
                    <a:pt x="133" y="106"/>
                  </a:cubicBezTo>
                  <a:cubicBezTo>
                    <a:pt x="132" y="124"/>
                    <a:pt x="129" y="126"/>
                    <a:pt x="128" y="125"/>
                  </a:cubicBezTo>
                  <a:cubicBezTo>
                    <a:pt x="127" y="123"/>
                    <a:pt x="125" y="114"/>
                    <a:pt x="125" y="111"/>
                  </a:cubicBezTo>
                  <a:cubicBezTo>
                    <a:pt x="125" y="108"/>
                    <a:pt x="123" y="97"/>
                    <a:pt x="124" y="84"/>
                  </a:cubicBezTo>
                  <a:cubicBezTo>
                    <a:pt x="125" y="72"/>
                    <a:pt x="128" y="77"/>
                    <a:pt x="120" y="74"/>
                  </a:cubicBezTo>
                  <a:cubicBezTo>
                    <a:pt x="111" y="71"/>
                    <a:pt x="116" y="67"/>
                    <a:pt x="118" y="67"/>
                  </a:cubicBezTo>
                  <a:cubicBezTo>
                    <a:pt x="121" y="67"/>
                    <a:pt x="125" y="69"/>
                    <a:pt x="126" y="67"/>
                  </a:cubicBezTo>
                  <a:cubicBezTo>
                    <a:pt x="127" y="59"/>
                    <a:pt x="128" y="52"/>
                    <a:pt x="124" y="51"/>
                  </a:cubicBezTo>
                  <a:cubicBezTo>
                    <a:pt x="115" y="47"/>
                    <a:pt x="119" y="45"/>
                    <a:pt x="122" y="44"/>
                  </a:cubicBezTo>
                  <a:cubicBezTo>
                    <a:pt x="125" y="43"/>
                    <a:pt x="126" y="35"/>
                    <a:pt x="121" y="37"/>
                  </a:cubicBezTo>
                  <a:cubicBezTo>
                    <a:pt x="112" y="40"/>
                    <a:pt x="113" y="32"/>
                    <a:pt x="115" y="31"/>
                  </a:cubicBezTo>
                  <a:cubicBezTo>
                    <a:pt x="117" y="30"/>
                    <a:pt x="120" y="32"/>
                    <a:pt x="119" y="24"/>
                  </a:cubicBezTo>
                  <a:cubicBezTo>
                    <a:pt x="117" y="17"/>
                    <a:pt x="124" y="14"/>
                    <a:pt x="126" y="21"/>
                  </a:cubicBezTo>
                  <a:cubicBezTo>
                    <a:pt x="127" y="28"/>
                    <a:pt x="130" y="42"/>
                    <a:pt x="132" y="39"/>
                  </a:cubicBezTo>
                  <a:cubicBezTo>
                    <a:pt x="134" y="35"/>
                    <a:pt x="138" y="22"/>
                    <a:pt x="142" y="16"/>
                  </a:cubicBezTo>
                  <a:cubicBezTo>
                    <a:pt x="145" y="10"/>
                    <a:pt x="150" y="15"/>
                    <a:pt x="149" y="18"/>
                  </a:cubicBezTo>
                  <a:cubicBezTo>
                    <a:pt x="144" y="33"/>
                    <a:pt x="152" y="34"/>
                    <a:pt x="152" y="34"/>
                  </a:cubicBezTo>
                  <a:cubicBezTo>
                    <a:pt x="152" y="34"/>
                    <a:pt x="151" y="36"/>
                    <a:pt x="147" y="36"/>
                  </a:cubicBezTo>
                  <a:cubicBezTo>
                    <a:pt x="137" y="35"/>
                    <a:pt x="141" y="41"/>
                    <a:pt x="145" y="43"/>
                  </a:cubicBezTo>
                  <a:cubicBezTo>
                    <a:pt x="154" y="46"/>
                    <a:pt x="148" y="48"/>
                    <a:pt x="143" y="48"/>
                  </a:cubicBezTo>
                  <a:cubicBezTo>
                    <a:pt x="139" y="48"/>
                    <a:pt x="136" y="50"/>
                    <a:pt x="135" y="55"/>
                  </a:cubicBezTo>
                  <a:cubicBezTo>
                    <a:pt x="132" y="70"/>
                    <a:pt x="144" y="67"/>
                    <a:pt x="144" y="67"/>
                  </a:cubicBezTo>
                  <a:cubicBezTo>
                    <a:pt x="162" y="72"/>
                    <a:pt x="189" y="69"/>
                    <a:pt x="189" y="69"/>
                  </a:cubicBezTo>
                  <a:cubicBezTo>
                    <a:pt x="209" y="75"/>
                    <a:pt x="200" y="45"/>
                    <a:pt x="199" y="29"/>
                  </a:cubicBezTo>
                  <a:cubicBezTo>
                    <a:pt x="197" y="13"/>
                    <a:pt x="195" y="5"/>
                    <a:pt x="181" y="2"/>
                  </a:cubicBezTo>
                  <a:cubicBezTo>
                    <a:pt x="168" y="0"/>
                    <a:pt x="90" y="1"/>
                    <a:pt x="90" y="1"/>
                  </a:cubicBezTo>
                  <a:cubicBezTo>
                    <a:pt x="87" y="2"/>
                    <a:pt x="56" y="1"/>
                    <a:pt x="56" y="1"/>
                  </a:cubicBezTo>
                  <a:cubicBezTo>
                    <a:pt x="56" y="1"/>
                    <a:pt x="54" y="8"/>
                    <a:pt x="56" y="8"/>
                  </a:cubicBezTo>
                  <a:cubicBezTo>
                    <a:pt x="61" y="8"/>
                    <a:pt x="80" y="9"/>
                    <a:pt x="80" y="9"/>
                  </a:cubicBezTo>
                  <a:cubicBezTo>
                    <a:pt x="81" y="9"/>
                    <a:pt x="90" y="8"/>
                    <a:pt x="85" y="12"/>
                  </a:cubicBezTo>
                  <a:cubicBezTo>
                    <a:pt x="80" y="16"/>
                    <a:pt x="69" y="16"/>
                    <a:pt x="62" y="16"/>
                  </a:cubicBezTo>
                  <a:cubicBezTo>
                    <a:pt x="47" y="15"/>
                    <a:pt x="54" y="22"/>
                    <a:pt x="60" y="22"/>
                  </a:cubicBezTo>
                  <a:cubicBezTo>
                    <a:pt x="78" y="22"/>
                    <a:pt x="82" y="26"/>
                    <a:pt x="74" y="27"/>
                  </a:cubicBezTo>
                  <a:cubicBezTo>
                    <a:pt x="67" y="28"/>
                    <a:pt x="65" y="28"/>
                    <a:pt x="58" y="29"/>
                  </a:cubicBezTo>
                  <a:cubicBezTo>
                    <a:pt x="2" y="38"/>
                    <a:pt x="21" y="23"/>
                    <a:pt x="26" y="23"/>
                  </a:cubicBezTo>
                  <a:cubicBezTo>
                    <a:pt x="49" y="23"/>
                    <a:pt x="44" y="15"/>
                    <a:pt x="38" y="17"/>
                  </a:cubicBezTo>
                  <a:cubicBezTo>
                    <a:pt x="32" y="18"/>
                    <a:pt x="12" y="11"/>
                    <a:pt x="9" y="24"/>
                  </a:cubicBezTo>
                  <a:cubicBezTo>
                    <a:pt x="7" y="37"/>
                    <a:pt x="15" y="103"/>
                    <a:pt x="13" y="115"/>
                  </a:cubicBezTo>
                  <a:cubicBezTo>
                    <a:pt x="0" y="193"/>
                    <a:pt x="71" y="176"/>
                    <a:pt x="71" y="176"/>
                  </a:cubicBezTo>
                  <a:cubicBezTo>
                    <a:pt x="56" y="164"/>
                    <a:pt x="62" y="153"/>
                    <a:pt x="61" y="146"/>
                  </a:cubicBezTo>
                  <a:cubicBezTo>
                    <a:pt x="57" y="125"/>
                    <a:pt x="55" y="122"/>
                    <a:pt x="51" y="124"/>
                  </a:cubicBezTo>
                  <a:cubicBezTo>
                    <a:pt x="43" y="128"/>
                    <a:pt x="44" y="130"/>
                    <a:pt x="45" y="133"/>
                  </a:cubicBezTo>
                  <a:cubicBezTo>
                    <a:pt x="51" y="151"/>
                    <a:pt x="37" y="137"/>
                    <a:pt x="37" y="137"/>
                  </a:cubicBezTo>
                  <a:cubicBezTo>
                    <a:pt x="35" y="138"/>
                    <a:pt x="34" y="142"/>
                    <a:pt x="35" y="145"/>
                  </a:cubicBezTo>
                  <a:cubicBezTo>
                    <a:pt x="47" y="168"/>
                    <a:pt x="36" y="162"/>
                    <a:pt x="33" y="158"/>
                  </a:cubicBezTo>
                  <a:cubicBezTo>
                    <a:pt x="22" y="142"/>
                    <a:pt x="33" y="133"/>
                    <a:pt x="32" y="128"/>
                  </a:cubicBezTo>
                  <a:cubicBezTo>
                    <a:pt x="27" y="108"/>
                    <a:pt x="42" y="100"/>
                    <a:pt x="44" y="97"/>
                  </a:cubicBezTo>
                  <a:cubicBezTo>
                    <a:pt x="46" y="93"/>
                    <a:pt x="45" y="92"/>
                    <a:pt x="46" y="86"/>
                  </a:cubicBezTo>
                  <a:cubicBezTo>
                    <a:pt x="48" y="72"/>
                    <a:pt x="55" y="79"/>
                    <a:pt x="55" y="84"/>
                  </a:cubicBezTo>
                  <a:cubicBezTo>
                    <a:pt x="53" y="100"/>
                    <a:pt x="63" y="88"/>
                    <a:pt x="67" y="83"/>
                  </a:cubicBezTo>
                  <a:cubicBezTo>
                    <a:pt x="78" y="68"/>
                    <a:pt x="77" y="84"/>
                    <a:pt x="75" y="87"/>
                  </a:cubicBezTo>
                  <a:cubicBezTo>
                    <a:pt x="72" y="89"/>
                    <a:pt x="71" y="93"/>
                    <a:pt x="71" y="95"/>
                  </a:cubicBezTo>
                  <a:cubicBezTo>
                    <a:pt x="74" y="103"/>
                    <a:pt x="69" y="111"/>
                    <a:pt x="67" y="112"/>
                  </a:cubicBezTo>
                  <a:cubicBezTo>
                    <a:pt x="66" y="112"/>
                    <a:pt x="61" y="114"/>
                    <a:pt x="61" y="121"/>
                  </a:cubicBezTo>
                  <a:cubicBezTo>
                    <a:pt x="61" y="127"/>
                    <a:pt x="69" y="139"/>
                    <a:pt x="69" y="143"/>
                  </a:cubicBezTo>
                  <a:cubicBezTo>
                    <a:pt x="69" y="178"/>
                    <a:pt x="84" y="181"/>
                    <a:pt x="91" y="180"/>
                  </a:cubicBezTo>
                  <a:cubicBezTo>
                    <a:pt x="98" y="179"/>
                    <a:pt x="159" y="177"/>
                    <a:pt x="185" y="175"/>
                  </a:cubicBezTo>
                  <a:cubicBezTo>
                    <a:pt x="210" y="173"/>
                    <a:pt x="193" y="166"/>
                    <a:pt x="186" y="166"/>
                  </a:cubicBezTo>
                  <a:close/>
                  <a:moveTo>
                    <a:pt x="165" y="60"/>
                  </a:moveTo>
                  <a:cubicBezTo>
                    <a:pt x="203" y="61"/>
                    <a:pt x="185" y="64"/>
                    <a:pt x="182" y="66"/>
                  </a:cubicBezTo>
                  <a:cubicBezTo>
                    <a:pt x="178" y="68"/>
                    <a:pt x="182" y="66"/>
                    <a:pt x="167" y="65"/>
                  </a:cubicBezTo>
                  <a:cubicBezTo>
                    <a:pt x="152" y="65"/>
                    <a:pt x="165" y="60"/>
                    <a:pt x="165" y="60"/>
                  </a:cubicBezTo>
                  <a:close/>
                  <a:moveTo>
                    <a:pt x="114" y="50"/>
                  </a:moveTo>
                  <a:cubicBezTo>
                    <a:pt x="121" y="55"/>
                    <a:pt x="113" y="61"/>
                    <a:pt x="113" y="61"/>
                  </a:cubicBezTo>
                  <a:cubicBezTo>
                    <a:pt x="113" y="61"/>
                    <a:pt x="108" y="70"/>
                    <a:pt x="112" y="78"/>
                  </a:cubicBezTo>
                  <a:cubicBezTo>
                    <a:pt x="116" y="87"/>
                    <a:pt x="116" y="97"/>
                    <a:pt x="108" y="87"/>
                  </a:cubicBezTo>
                  <a:cubicBezTo>
                    <a:pt x="100" y="78"/>
                    <a:pt x="105" y="58"/>
                    <a:pt x="107" y="53"/>
                  </a:cubicBezTo>
                  <a:cubicBezTo>
                    <a:pt x="107" y="53"/>
                    <a:pt x="107" y="44"/>
                    <a:pt x="114" y="50"/>
                  </a:cubicBezTo>
                  <a:close/>
                  <a:moveTo>
                    <a:pt x="83" y="29"/>
                  </a:moveTo>
                  <a:cubicBezTo>
                    <a:pt x="83" y="25"/>
                    <a:pt x="89" y="26"/>
                    <a:pt x="89" y="26"/>
                  </a:cubicBezTo>
                  <a:cubicBezTo>
                    <a:pt x="89" y="26"/>
                    <a:pt x="99" y="30"/>
                    <a:pt x="104" y="30"/>
                  </a:cubicBezTo>
                  <a:cubicBezTo>
                    <a:pt x="108" y="29"/>
                    <a:pt x="114" y="35"/>
                    <a:pt x="105" y="35"/>
                  </a:cubicBezTo>
                  <a:cubicBezTo>
                    <a:pt x="96" y="35"/>
                    <a:pt x="82" y="39"/>
                    <a:pt x="83" y="29"/>
                  </a:cubicBezTo>
                  <a:close/>
                  <a:moveTo>
                    <a:pt x="61" y="72"/>
                  </a:moveTo>
                  <a:cubicBezTo>
                    <a:pt x="55" y="72"/>
                    <a:pt x="16" y="87"/>
                    <a:pt x="16" y="48"/>
                  </a:cubicBezTo>
                  <a:cubicBezTo>
                    <a:pt x="16" y="39"/>
                    <a:pt x="14" y="31"/>
                    <a:pt x="24" y="37"/>
                  </a:cubicBezTo>
                  <a:cubicBezTo>
                    <a:pt x="35" y="42"/>
                    <a:pt x="25" y="42"/>
                    <a:pt x="49" y="40"/>
                  </a:cubicBezTo>
                  <a:cubicBezTo>
                    <a:pt x="49" y="40"/>
                    <a:pt x="66" y="41"/>
                    <a:pt x="68" y="40"/>
                  </a:cubicBezTo>
                  <a:cubicBezTo>
                    <a:pt x="71" y="38"/>
                    <a:pt x="69" y="34"/>
                    <a:pt x="74" y="34"/>
                  </a:cubicBezTo>
                  <a:cubicBezTo>
                    <a:pt x="80" y="34"/>
                    <a:pt x="79" y="40"/>
                    <a:pt x="79" y="40"/>
                  </a:cubicBezTo>
                  <a:cubicBezTo>
                    <a:pt x="79" y="40"/>
                    <a:pt x="74" y="46"/>
                    <a:pt x="109" y="41"/>
                  </a:cubicBezTo>
                  <a:cubicBezTo>
                    <a:pt x="113" y="41"/>
                    <a:pt x="117" y="45"/>
                    <a:pt x="108" y="45"/>
                  </a:cubicBezTo>
                  <a:cubicBezTo>
                    <a:pt x="104" y="45"/>
                    <a:pt x="97" y="48"/>
                    <a:pt x="100" y="53"/>
                  </a:cubicBezTo>
                  <a:cubicBezTo>
                    <a:pt x="102" y="58"/>
                    <a:pt x="99" y="93"/>
                    <a:pt x="99" y="93"/>
                  </a:cubicBezTo>
                  <a:cubicBezTo>
                    <a:pt x="99" y="93"/>
                    <a:pt x="97" y="100"/>
                    <a:pt x="94" y="90"/>
                  </a:cubicBezTo>
                  <a:cubicBezTo>
                    <a:pt x="93" y="86"/>
                    <a:pt x="94" y="53"/>
                    <a:pt x="93" y="51"/>
                  </a:cubicBezTo>
                  <a:cubicBezTo>
                    <a:pt x="93" y="48"/>
                    <a:pt x="77" y="45"/>
                    <a:pt x="77" y="57"/>
                  </a:cubicBezTo>
                  <a:cubicBezTo>
                    <a:pt x="77" y="68"/>
                    <a:pt x="73" y="71"/>
                    <a:pt x="61" y="72"/>
                  </a:cubicBezTo>
                  <a:close/>
                  <a:moveTo>
                    <a:pt x="85" y="84"/>
                  </a:moveTo>
                  <a:cubicBezTo>
                    <a:pt x="82" y="88"/>
                    <a:pt x="78" y="90"/>
                    <a:pt x="80" y="82"/>
                  </a:cubicBezTo>
                  <a:cubicBezTo>
                    <a:pt x="81" y="74"/>
                    <a:pt x="83" y="63"/>
                    <a:pt x="83" y="57"/>
                  </a:cubicBezTo>
                  <a:cubicBezTo>
                    <a:pt x="83" y="57"/>
                    <a:pt x="87" y="50"/>
                    <a:pt x="88" y="58"/>
                  </a:cubicBezTo>
                  <a:cubicBezTo>
                    <a:pt x="89" y="66"/>
                    <a:pt x="87" y="81"/>
                    <a:pt x="85" y="84"/>
                  </a:cubicBezTo>
                  <a:close/>
                  <a:moveTo>
                    <a:pt x="102" y="145"/>
                  </a:moveTo>
                  <a:cubicBezTo>
                    <a:pt x="78" y="144"/>
                    <a:pt x="77" y="148"/>
                    <a:pt x="77" y="117"/>
                  </a:cubicBezTo>
                  <a:cubicBezTo>
                    <a:pt x="77" y="86"/>
                    <a:pt x="81" y="93"/>
                    <a:pt x="82" y="96"/>
                  </a:cubicBezTo>
                  <a:cubicBezTo>
                    <a:pt x="82" y="96"/>
                    <a:pt x="90" y="116"/>
                    <a:pt x="111" y="101"/>
                  </a:cubicBezTo>
                  <a:cubicBezTo>
                    <a:pt x="114" y="98"/>
                    <a:pt x="116" y="96"/>
                    <a:pt x="117" y="106"/>
                  </a:cubicBezTo>
                  <a:cubicBezTo>
                    <a:pt x="117" y="117"/>
                    <a:pt x="127" y="145"/>
                    <a:pt x="102" y="145"/>
                  </a:cubicBezTo>
                  <a:close/>
                </a:path>
              </a:pathLst>
            </a:custGeom>
            <a:solidFill>
              <a:schemeClr val="accent2"/>
            </a:solidFill>
            <a:ln w="0">
              <a:noFill/>
            </a:ln>
          </p:spPr>
          <p:txBody>
            <a:bodyPr/>
            <a:p>
              <a:endParaRPr lang="zh-CN" altLang="en-US"/>
            </a:p>
          </p:txBody>
        </p:sp>
        <p:sp>
          <p:nvSpPr>
            <p:cNvPr id="8371" name="任意多边形 8370"/>
            <p:cNvSpPr/>
            <p:nvPr userDrawn="1"/>
          </p:nvSpPr>
          <p:spPr>
            <a:xfrm>
              <a:off x="348" y="3254"/>
              <a:ext cx="86" cy="102"/>
            </a:xfrm>
            <a:custGeom>
              <a:avLst/>
              <a:gdLst/>
              <a:ahLst/>
              <a:cxnLst/>
              <a:pathLst>
                <a:path w="17" h="20">
                  <a:moveTo>
                    <a:pt x="14" y="5"/>
                  </a:moveTo>
                  <a:cubicBezTo>
                    <a:pt x="13" y="0"/>
                    <a:pt x="0" y="8"/>
                    <a:pt x="9" y="20"/>
                  </a:cubicBezTo>
                  <a:cubicBezTo>
                    <a:pt x="9" y="20"/>
                    <a:pt x="17" y="17"/>
                    <a:pt x="14" y="5"/>
                  </a:cubicBezTo>
                  <a:close/>
                </a:path>
              </a:pathLst>
            </a:custGeom>
            <a:solidFill>
              <a:schemeClr val="accent2"/>
            </a:solidFill>
            <a:ln w="0">
              <a:noFill/>
            </a:ln>
          </p:spPr>
          <p:txBody>
            <a:bodyPr/>
            <a:p>
              <a:endParaRPr lang="zh-CN" altLang="en-US"/>
            </a:p>
          </p:txBody>
        </p:sp>
        <p:sp>
          <p:nvSpPr>
            <p:cNvPr id="8372" name="任意多边形 8371"/>
            <p:cNvSpPr/>
            <p:nvPr userDrawn="1"/>
          </p:nvSpPr>
          <p:spPr>
            <a:xfrm>
              <a:off x="267" y="3295"/>
              <a:ext cx="76" cy="136"/>
            </a:xfrm>
            <a:custGeom>
              <a:avLst/>
              <a:gdLst/>
              <a:ahLst/>
              <a:cxnLst/>
              <a:pathLst>
                <a:path w="15" h="27">
                  <a:moveTo>
                    <a:pt x="7" y="10"/>
                  </a:moveTo>
                  <a:cubicBezTo>
                    <a:pt x="0" y="19"/>
                    <a:pt x="2" y="23"/>
                    <a:pt x="4" y="25"/>
                  </a:cubicBezTo>
                  <a:cubicBezTo>
                    <a:pt x="7" y="27"/>
                    <a:pt x="11" y="26"/>
                    <a:pt x="15" y="16"/>
                  </a:cubicBezTo>
                  <a:cubicBezTo>
                    <a:pt x="15" y="16"/>
                    <a:pt x="12" y="11"/>
                    <a:pt x="13" y="8"/>
                  </a:cubicBezTo>
                  <a:cubicBezTo>
                    <a:pt x="15" y="6"/>
                    <a:pt x="14" y="0"/>
                    <a:pt x="7" y="10"/>
                  </a:cubicBezTo>
                  <a:close/>
                </a:path>
              </a:pathLst>
            </a:custGeom>
            <a:solidFill>
              <a:schemeClr val="accent2"/>
            </a:solidFill>
            <a:ln w="0">
              <a:noFill/>
            </a:ln>
          </p:spPr>
          <p:txBody>
            <a:bodyPr/>
            <a:p>
              <a:endParaRPr lang="zh-CN" altLang="en-US"/>
            </a:p>
          </p:txBody>
        </p:sp>
        <p:sp>
          <p:nvSpPr>
            <p:cNvPr id="8373" name="任意多边形 8372"/>
            <p:cNvSpPr/>
            <p:nvPr userDrawn="1"/>
          </p:nvSpPr>
          <p:spPr>
            <a:xfrm>
              <a:off x="222" y="3022"/>
              <a:ext cx="243" cy="116"/>
            </a:xfrm>
            <a:custGeom>
              <a:avLst/>
              <a:gdLst/>
              <a:ahLst/>
              <a:cxnLst/>
              <a:pathLst>
                <a:path w="48" h="23">
                  <a:moveTo>
                    <a:pt x="40" y="2"/>
                  </a:moveTo>
                  <a:cubicBezTo>
                    <a:pt x="38" y="3"/>
                    <a:pt x="9" y="1"/>
                    <a:pt x="9" y="1"/>
                  </a:cubicBezTo>
                  <a:cubicBezTo>
                    <a:pt x="5" y="1"/>
                    <a:pt x="1" y="0"/>
                    <a:pt x="1" y="9"/>
                  </a:cubicBezTo>
                  <a:cubicBezTo>
                    <a:pt x="0" y="23"/>
                    <a:pt x="17" y="21"/>
                    <a:pt x="22" y="21"/>
                  </a:cubicBezTo>
                  <a:cubicBezTo>
                    <a:pt x="26" y="21"/>
                    <a:pt x="30" y="18"/>
                    <a:pt x="34" y="20"/>
                  </a:cubicBezTo>
                  <a:cubicBezTo>
                    <a:pt x="34" y="20"/>
                    <a:pt x="38" y="23"/>
                    <a:pt x="40" y="19"/>
                  </a:cubicBezTo>
                  <a:cubicBezTo>
                    <a:pt x="48" y="5"/>
                    <a:pt x="43" y="0"/>
                    <a:pt x="40" y="2"/>
                  </a:cubicBezTo>
                  <a:close/>
                </a:path>
              </a:pathLst>
            </a:custGeom>
            <a:solidFill>
              <a:schemeClr val="accent2"/>
            </a:solidFill>
            <a:ln w="0">
              <a:noFill/>
            </a:ln>
          </p:spPr>
          <p:txBody>
            <a:bodyPr/>
            <a:p>
              <a:endParaRPr lang="zh-CN" altLang="en-US"/>
            </a:p>
          </p:txBody>
        </p:sp>
        <p:sp>
          <p:nvSpPr>
            <p:cNvPr id="8374" name="任意多边形 8373"/>
            <p:cNvSpPr/>
            <p:nvPr userDrawn="1"/>
          </p:nvSpPr>
          <p:spPr>
            <a:xfrm>
              <a:off x="500" y="3345"/>
              <a:ext cx="177" cy="187"/>
            </a:xfrm>
            <a:custGeom>
              <a:avLst/>
              <a:gdLst/>
              <a:ahLst/>
              <a:cxnLst/>
              <a:pathLst>
                <a:path w="35" h="37">
                  <a:moveTo>
                    <a:pt x="24" y="2"/>
                  </a:moveTo>
                  <a:cubicBezTo>
                    <a:pt x="19" y="3"/>
                    <a:pt x="11" y="2"/>
                    <a:pt x="11" y="2"/>
                  </a:cubicBezTo>
                  <a:cubicBezTo>
                    <a:pt x="0" y="2"/>
                    <a:pt x="5" y="14"/>
                    <a:pt x="4" y="20"/>
                  </a:cubicBezTo>
                  <a:cubicBezTo>
                    <a:pt x="3" y="27"/>
                    <a:pt x="22" y="37"/>
                    <a:pt x="28" y="22"/>
                  </a:cubicBezTo>
                  <a:cubicBezTo>
                    <a:pt x="35" y="7"/>
                    <a:pt x="28" y="0"/>
                    <a:pt x="24" y="2"/>
                  </a:cubicBezTo>
                  <a:close/>
                </a:path>
              </a:pathLst>
            </a:custGeom>
            <a:solidFill>
              <a:schemeClr val="accent2"/>
            </a:solidFill>
            <a:ln w="0">
              <a:noFill/>
            </a:ln>
          </p:spPr>
          <p:txBody>
            <a:bodyPr/>
            <a:p>
              <a:endParaRPr lang="zh-CN" altLang="en-US"/>
            </a:p>
          </p:txBody>
        </p:sp>
        <p:sp>
          <p:nvSpPr>
            <p:cNvPr id="8375" name="任意多边形 8374"/>
            <p:cNvSpPr/>
            <p:nvPr userDrawn="1"/>
          </p:nvSpPr>
          <p:spPr>
            <a:xfrm>
              <a:off x="905" y="3158"/>
              <a:ext cx="177" cy="36"/>
            </a:xfrm>
            <a:custGeom>
              <a:avLst/>
              <a:gdLst/>
              <a:ahLst/>
              <a:cxnLst/>
              <a:pathLst>
                <a:path w="35" h="7">
                  <a:moveTo>
                    <a:pt x="5" y="0"/>
                  </a:moveTo>
                  <a:cubicBezTo>
                    <a:pt x="0" y="0"/>
                    <a:pt x="7" y="7"/>
                    <a:pt x="14" y="5"/>
                  </a:cubicBezTo>
                  <a:cubicBezTo>
                    <a:pt x="35" y="1"/>
                    <a:pt x="5" y="0"/>
                    <a:pt x="5" y="0"/>
                  </a:cubicBezTo>
                  <a:close/>
                </a:path>
              </a:pathLst>
            </a:custGeom>
            <a:solidFill>
              <a:schemeClr val="accent2"/>
            </a:solidFill>
            <a:ln w="0">
              <a:noFill/>
            </a:ln>
          </p:spPr>
          <p:txBody>
            <a:bodyPr/>
            <a:p>
              <a:endParaRPr lang="zh-CN" altLang="en-US"/>
            </a:p>
          </p:txBody>
        </p:sp>
        <p:sp>
          <p:nvSpPr>
            <p:cNvPr id="8376" name="任意多边形 8375"/>
            <p:cNvSpPr/>
            <p:nvPr userDrawn="1"/>
          </p:nvSpPr>
          <p:spPr>
            <a:xfrm>
              <a:off x="965" y="3153"/>
              <a:ext cx="137" cy="81"/>
            </a:xfrm>
            <a:custGeom>
              <a:avLst/>
              <a:gdLst/>
              <a:ahLst/>
              <a:cxnLst/>
              <a:pathLst>
                <a:path w="27" h="16">
                  <a:moveTo>
                    <a:pt x="7" y="13"/>
                  </a:moveTo>
                  <a:cubicBezTo>
                    <a:pt x="7" y="13"/>
                    <a:pt x="18" y="16"/>
                    <a:pt x="25" y="6"/>
                  </a:cubicBezTo>
                  <a:cubicBezTo>
                    <a:pt x="27" y="2"/>
                    <a:pt x="23" y="0"/>
                    <a:pt x="17" y="1"/>
                  </a:cubicBezTo>
                  <a:cubicBezTo>
                    <a:pt x="13" y="1"/>
                    <a:pt x="14" y="11"/>
                    <a:pt x="7" y="11"/>
                  </a:cubicBezTo>
                  <a:cubicBezTo>
                    <a:pt x="0" y="11"/>
                    <a:pt x="7" y="13"/>
                    <a:pt x="7" y="13"/>
                  </a:cubicBezTo>
                  <a:close/>
                </a:path>
              </a:pathLst>
            </a:custGeom>
            <a:solidFill>
              <a:schemeClr val="accent2"/>
            </a:solidFill>
            <a:ln w="0">
              <a:noFill/>
            </a:ln>
          </p:spPr>
          <p:txBody>
            <a:bodyPr/>
            <a:p>
              <a:endParaRPr lang="zh-CN" altLang="en-US"/>
            </a:p>
          </p:txBody>
        </p:sp>
        <p:sp>
          <p:nvSpPr>
            <p:cNvPr id="8377" name="任意多边形 8376"/>
            <p:cNvSpPr/>
            <p:nvPr userDrawn="1"/>
          </p:nvSpPr>
          <p:spPr>
            <a:xfrm>
              <a:off x="960" y="3204"/>
              <a:ext cx="177" cy="86"/>
            </a:xfrm>
            <a:custGeom>
              <a:avLst/>
              <a:gdLst/>
              <a:ahLst/>
              <a:cxnLst/>
              <a:pathLst>
                <a:path w="35" h="17">
                  <a:moveTo>
                    <a:pt x="25" y="6"/>
                  </a:moveTo>
                  <a:cubicBezTo>
                    <a:pt x="20" y="12"/>
                    <a:pt x="8" y="10"/>
                    <a:pt x="8" y="10"/>
                  </a:cubicBezTo>
                  <a:cubicBezTo>
                    <a:pt x="8" y="10"/>
                    <a:pt x="0" y="9"/>
                    <a:pt x="6" y="13"/>
                  </a:cubicBezTo>
                  <a:cubicBezTo>
                    <a:pt x="11" y="17"/>
                    <a:pt x="18" y="15"/>
                    <a:pt x="27" y="12"/>
                  </a:cubicBezTo>
                  <a:cubicBezTo>
                    <a:pt x="35" y="8"/>
                    <a:pt x="31" y="0"/>
                    <a:pt x="25" y="6"/>
                  </a:cubicBezTo>
                  <a:close/>
                </a:path>
              </a:pathLst>
            </a:custGeom>
            <a:solidFill>
              <a:schemeClr val="accent2"/>
            </a:solidFill>
            <a:ln w="0">
              <a:noFill/>
            </a:ln>
          </p:spPr>
          <p:txBody>
            <a:bodyPr/>
            <a:p>
              <a:endParaRPr lang="zh-CN" altLang="en-US"/>
            </a:p>
          </p:txBody>
        </p:sp>
        <p:sp>
          <p:nvSpPr>
            <p:cNvPr id="8378" name="任意多边形 8377"/>
            <p:cNvSpPr/>
            <p:nvPr userDrawn="1"/>
          </p:nvSpPr>
          <p:spPr>
            <a:xfrm>
              <a:off x="844" y="3285"/>
              <a:ext cx="248" cy="60"/>
            </a:xfrm>
            <a:custGeom>
              <a:avLst/>
              <a:gdLst/>
              <a:ahLst/>
              <a:cxnLst/>
              <a:pathLst>
                <a:path w="49" h="12">
                  <a:moveTo>
                    <a:pt x="40" y="3"/>
                  </a:moveTo>
                  <a:cubicBezTo>
                    <a:pt x="37" y="2"/>
                    <a:pt x="36" y="0"/>
                    <a:pt x="29" y="1"/>
                  </a:cubicBezTo>
                  <a:cubicBezTo>
                    <a:pt x="13" y="4"/>
                    <a:pt x="7" y="0"/>
                    <a:pt x="7" y="0"/>
                  </a:cubicBezTo>
                  <a:cubicBezTo>
                    <a:pt x="7" y="0"/>
                    <a:pt x="0" y="3"/>
                    <a:pt x="2" y="5"/>
                  </a:cubicBezTo>
                  <a:cubicBezTo>
                    <a:pt x="5" y="7"/>
                    <a:pt x="17" y="8"/>
                    <a:pt x="20" y="8"/>
                  </a:cubicBezTo>
                  <a:cubicBezTo>
                    <a:pt x="23" y="8"/>
                    <a:pt x="34" y="12"/>
                    <a:pt x="41" y="8"/>
                  </a:cubicBezTo>
                  <a:cubicBezTo>
                    <a:pt x="49" y="4"/>
                    <a:pt x="44" y="3"/>
                    <a:pt x="40" y="3"/>
                  </a:cubicBezTo>
                  <a:close/>
                </a:path>
              </a:pathLst>
            </a:custGeom>
            <a:solidFill>
              <a:schemeClr val="accent2"/>
            </a:solidFill>
            <a:ln w="0">
              <a:noFill/>
            </a:ln>
          </p:spPr>
          <p:txBody>
            <a:bodyPr/>
            <a:p>
              <a:endParaRPr lang="zh-CN" altLang="en-US"/>
            </a:p>
          </p:txBody>
        </p:sp>
        <p:sp>
          <p:nvSpPr>
            <p:cNvPr id="8379" name="任意多边形 8378"/>
            <p:cNvSpPr/>
            <p:nvPr userDrawn="1"/>
          </p:nvSpPr>
          <p:spPr>
            <a:xfrm>
              <a:off x="869" y="3340"/>
              <a:ext cx="203" cy="56"/>
            </a:xfrm>
            <a:custGeom>
              <a:avLst/>
              <a:gdLst/>
              <a:ahLst/>
              <a:cxnLst/>
              <a:pathLst>
                <a:path w="40" h="11">
                  <a:moveTo>
                    <a:pt x="37" y="2"/>
                  </a:moveTo>
                  <a:cubicBezTo>
                    <a:pt x="34" y="4"/>
                    <a:pt x="30" y="4"/>
                    <a:pt x="26" y="4"/>
                  </a:cubicBezTo>
                  <a:cubicBezTo>
                    <a:pt x="23" y="4"/>
                    <a:pt x="16" y="2"/>
                    <a:pt x="13" y="3"/>
                  </a:cubicBezTo>
                  <a:cubicBezTo>
                    <a:pt x="10" y="4"/>
                    <a:pt x="1" y="2"/>
                    <a:pt x="1" y="2"/>
                  </a:cubicBezTo>
                  <a:cubicBezTo>
                    <a:pt x="0" y="11"/>
                    <a:pt x="30" y="10"/>
                    <a:pt x="35" y="8"/>
                  </a:cubicBezTo>
                  <a:cubicBezTo>
                    <a:pt x="40" y="5"/>
                    <a:pt x="40" y="0"/>
                    <a:pt x="37" y="2"/>
                  </a:cubicBezTo>
                  <a:close/>
                </a:path>
              </a:pathLst>
            </a:custGeom>
            <a:solidFill>
              <a:schemeClr val="accent2"/>
            </a:solidFill>
            <a:ln w="0">
              <a:noFill/>
            </a:ln>
          </p:spPr>
          <p:txBody>
            <a:bodyPr/>
            <a:p>
              <a:endParaRPr lang="zh-CN" altLang="en-US"/>
            </a:p>
          </p:txBody>
        </p:sp>
        <p:sp>
          <p:nvSpPr>
            <p:cNvPr id="8380" name="任意多边形 8379"/>
            <p:cNvSpPr/>
            <p:nvPr userDrawn="1"/>
          </p:nvSpPr>
          <p:spPr>
            <a:xfrm>
              <a:off x="859" y="3386"/>
              <a:ext cx="207" cy="172"/>
            </a:xfrm>
            <a:custGeom>
              <a:avLst/>
              <a:gdLst/>
              <a:ahLst/>
              <a:cxnLst/>
              <a:pathLst>
                <a:path w="41" h="34">
                  <a:moveTo>
                    <a:pt x="28" y="9"/>
                  </a:moveTo>
                  <a:cubicBezTo>
                    <a:pt x="28" y="6"/>
                    <a:pt x="14" y="0"/>
                    <a:pt x="13" y="6"/>
                  </a:cubicBezTo>
                  <a:cubicBezTo>
                    <a:pt x="11" y="12"/>
                    <a:pt x="4" y="15"/>
                    <a:pt x="4" y="15"/>
                  </a:cubicBezTo>
                  <a:cubicBezTo>
                    <a:pt x="0" y="16"/>
                    <a:pt x="0" y="16"/>
                    <a:pt x="1" y="19"/>
                  </a:cubicBezTo>
                  <a:cubicBezTo>
                    <a:pt x="1" y="22"/>
                    <a:pt x="4" y="24"/>
                    <a:pt x="9" y="19"/>
                  </a:cubicBezTo>
                  <a:cubicBezTo>
                    <a:pt x="17" y="10"/>
                    <a:pt x="17" y="26"/>
                    <a:pt x="17" y="27"/>
                  </a:cubicBezTo>
                  <a:cubicBezTo>
                    <a:pt x="18" y="29"/>
                    <a:pt x="19" y="34"/>
                    <a:pt x="21" y="30"/>
                  </a:cubicBezTo>
                  <a:cubicBezTo>
                    <a:pt x="22" y="26"/>
                    <a:pt x="25" y="14"/>
                    <a:pt x="29" y="19"/>
                  </a:cubicBezTo>
                  <a:cubicBezTo>
                    <a:pt x="35" y="27"/>
                    <a:pt x="41" y="19"/>
                    <a:pt x="39" y="19"/>
                  </a:cubicBezTo>
                  <a:cubicBezTo>
                    <a:pt x="38" y="18"/>
                    <a:pt x="28" y="13"/>
                    <a:pt x="28" y="9"/>
                  </a:cubicBezTo>
                  <a:close/>
                </a:path>
              </a:pathLst>
            </a:custGeom>
            <a:solidFill>
              <a:schemeClr val="accent2"/>
            </a:solidFill>
            <a:ln w="0">
              <a:noFill/>
            </a:ln>
          </p:spPr>
          <p:txBody>
            <a:bodyPr/>
            <a:p>
              <a:endParaRPr lang="zh-CN" altLang="en-US"/>
            </a:p>
          </p:txBody>
        </p:sp>
        <p:sp>
          <p:nvSpPr>
            <p:cNvPr id="8381" name="任意多边形 8380"/>
            <p:cNvSpPr/>
            <p:nvPr userDrawn="1"/>
          </p:nvSpPr>
          <p:spPr>
            <a:xfrm>
              <a:off x="996" y="3305"/>
              <a:ext cx="126" cy="318"/>
            </a:xfrm>
            <a:custGeom>
              <a:avLst/>
              <a:gdLst/>
              <a:ahLst/>
              <a:cxnLst/>
              <a:pathLst>
                <a:path w="25" h="63">
                  <a:moveTo>
                    <a:pt x="22" y="2"/>
                  </a:moveTo>
                  <a:cubicBezTo>
                    <a:pt x="22" y="2"/>
                    <a:pt x="20" y="15"/>
                    <a:pt x="18" y="17"/>
                  </a:cubicBezTo>
                  <a:cubicBezTo>
                    <a:pt x="15" y="19"/>
                    <a:pt x="10" y="20"/>
                    <a:pt x="7" y="20"/>
                  </a:cubicBezTo>
                  <a:cubicBezTo>
                    <a:pt x="4" y="19"/>
                    <a:pt x="4" y="22"/>
                    <a:pt x="7" y="23"/>
                  </a:cubicBezTo>
                  <a:cubicBezTo>
                    <a:pt x="10" y="24"/>
                    <a:pt x="17" y="29"/>
                    <a:pt x="17" y="34"/>
                  </a:cubicBezTo>
                  <a:cubicBezTo>
                    <a:pt x="17" y="40"/>
                    <a:pt x="17" y="44"/>
                    <a:pt x="12" y="45"/>
                  </a:cubicBezTo>
                  <a:cubicBezTo>
                    <a:pt x="6" y="46"/>
                    <a:pt x="0" y="47"/>
                    <a:pt x="0" y="55"/>
                  </a:cubicBezTo>
                  <a:cubicBezTo>
                    <a:pt x="0" y="55"/>
                    <a:pt x="3" y="57"/>
                    <a:pt x="5" y="58"/>
                  </a:cubicBezTo>
                  <a:cubicBezTo>
                    <a:pt x="8" y="58"/>
                    <a:pt x="14" y="61"/>
                    <a:pt x="16" y="62"/>
                  </a:cubicBezTo>
                  <a:cubicBezTo>
                    <a:pt x="18" y="63"/>
                    <a:pt x="23" y="61"/>
                    <a:pt x="23" y="57"/>
                  </a:cubicBezTo>
                  <a:cubicBezTo>
                    <a:pt x="24" y="52"/>
                    <a:pt x="24" y="20"/>
                    <a:pt x="25" y="14"/>
                  </a:cubicBezTo>
                  <a:cubicBezTo>
                    <a:pt x="25" y="9"/>
                    <a:pt x="25" y="3"/>
                    <a:pt x="25" y="2"/>
                  </a:cubicBezTo>
                  <a:cubicBezTo>
                    <a:pt x="25" y="1"/>
                    <a:pt x="22" y="0"/>
                    <a:pt x="22" y="2"/>
                  </a:cubicBezTo>
                  <a:close/>
                </a:path>
              </a:pathLst>
            </a:custGeom>
            <a:solidFill>
              <a:schemeClr val="accent2"/>
            </a:solidFill>
            <a:ln w="0">
              <a:noFill/>
            </a:ln>
          </p:spPr>
          <p:txBody>
            <a:bodyPr/>
            <a:p>
              <a:endParaRPr lang="zh-CN" altLang="en-US"/>
            </a:p>
          </p:txBody>
        </p:sp>
      </p:grpSp>
      <p:grpSp>
        <p:nvGrpSpPr>
          <p:cNvPr id="8382" name="组合 8381"/>
          <p:cNvGrpSpPr/>
          <p:nvPr/>
        </p:nvGrpSpPr>
        <p:grpSpPr>
          <a:xfrm>
            <a:off x="381000" y="3962400"/>
            <a:ext cx="533400" cy="492125"/>
            <a:chOff x="96" y="2784"/>
            <a:chExt cx="1062" cy="981"/>
          </a:xfrm>
        </p:grpSpPr>
        <p:sp>
          <p:nvSpPr>
            <p:cNvPr id="8383" name="任意多边形 8382"/>
            <p:cNvSpPr/>
            <p:nvPr userDrawn="1"/>
          </p:nvSpPr>
          <p:spPr>
            <a:xfrm>
              <a:off x="121" y="2784"/>
              <a:ext cx="207" cy="81"/>
            </a:xfrm>
            <a:custGeom>
              <a:avLst/>
              <a:gdLst/>
              <a:ahLst/>
              <a:cxnLst/>
              <a:pathLst>
                <a:path w="41" h="16">
                  <a:moveTo>
                    <a:pt x="30" y="12"/>
                  </a:moveTo>
                  <a:cubicBezTo>
                    <a:pt x="34" y="11"/>
                    <a:pt x="36" y="10"/>
                    <a:pt x="37" y="10"/>
                  </a:cubicBezTo>
                  <a:cubicBezTo>
                    <a:pt x="37" y="10"/>
                    <a:pt x="38" y="9"/>
                    <a:pt x="38" y="9"/>
                  </a:cubicBezTo>
                  <a:cubicBezTo>
                    <a:pt x="41" y="6"/>
                    <a:pt x="37" y="1"/>
                    <a:pt x="31" y="1"/>
                  </a:cubicBezTo>
                  <a:cubicBezTo>
                    <a:pt x="31" y="1"/>
                    <a:pt x="0" y="0"/>
                    <a:pt x="8" y="11"/>
                  </a:cubicBezTo>
                  <a:cubicBezTo>
                    <a:pt x="8" y="11"/>
                    <a:pt x="15" y="16"/>
                    <a:pt x="30" y="12"/>
                  </a:cubicBezTo>
                  <a:close/>
                </a:path>
              </a:pathLst>
            </a:custGeom>
            <a:solidFill>
              <a:schemeClr val="accent2"/>
            </a:solidFill>
            <a:ln w="0">
              <a:noFill/>
            </a:ln>
          </p:spPr>
          <p:txBody>
            <a:bodyPr/>
            <a:p>
              <a:endParaRPr lang="zh-CN" altLang="en-US"/>
            </a:p>
          </p:txBody>
        </p:sp>
        <p:sp>
          <p:nvSpPr>
            <p:cNvPr id="8384" name="任意多边形 8383"/>
            <p:cNvSpPr>
              <a:spLocks noEditPoints="1"/>
            </p:cNvSpPr>
            <p:nvPr userDrawn="1"/>
          </p:nvSpPr>
          <p:spPr>
            <a:xfrm>
              <a:off x="96" y="2789"/>
              <a:ext cx="1062" cy="976"/>
            </a:xfrm>
            <a:custGeom>
              <a:avLst/>
              <a:gdLst/>
              <a:ahLst/>
              <a:cxnLst/>
              <a:pathLst>
                <a:path w="210" h="193">
                  <a:moveTo>
                    <a:pt x="186" y="166"/>
                  </a:moveTo>
                  <a:cubicBezTo>
                    <a:pt x="167" y="166"/>
                    <a:pt x="163" y="155"/>
                    <a:pt x="163" y="155"/>
                  </a:cubicBezTo>
                  <a:cubicBezTo>
                    <a:pt x="163" y="155"/>
                    <a:pt x="162" y="147"/>
                    <a:pt x="154" y="145"/>
                  </a:cubicBezTo>
                  <a:cubicBezTo>
                    <a:pt x="135" y="140"/>
                    <a:pt x="147" y="128"/>
                    <a:pt x="152" y="125"/>
                  </a:cubicBezTo>
                  <a:cubicBezTo>
                    <a:pt x="157" y="123"/>
                    <a:pt x="154" y="122"/>
                    <a:pt x="150" y="120"/>
                  </a:cubicBezTo>
                  <a:cubicBezTo>
                    <a:pt x="142" y="115"/>
                    <a:pt x="141" y="109"/>
                    <a:pt x="142" y="99"/>
                  </a:cubicBezTo>
                  <a:cubicBezTo>
                    <a:pt x="142" y="88"/>
                    <a:pt x="149" y="91"/>
                    <a:pt x="149" y="91"/>
                  </a:cubicBezTo>
                  <a:cubicBezTo>
                    <a:pt x="149" y="91"/>
                    <a:pt x="160" y="96"/>
                    <a:pt x="165" y="93"/>
                  </a:cubicBezTo>
                  <a:cubicBezTo>
                    <a:pt x="169" y="91"/>
                    <a:pt x="167" y="88"/>
                    <a:pt x="165" y="89"/>
                  </a:cubicBezTo>
                  <a:cubicBezTo>
                    <a:pt x="163" y="91"/>
                    <a:pt x="148" y="89"/>
                    <a:pt x="146" y="82"/>
                  </a:cubicBezTo>
                  <a:cubicBezTo>
                    <a:pt x="144" y="74"/>
                    <a:pt x="150" y="78"/>
                    <a:pt x="151" y="78"/>
                  </a:cubicBezTo>
                  <a:cubicBezTo>
                    <a:pt x="153" y="79"/>
                    <a:pt x="153" y="81"/>
                    <a:pt x="157" y="83"/>
                  </a:cubicBezTo>
                  <a:cubicBezTo>
                    <a:pt x="168" y="88"/>
                    <a:pt x="162" y="82"/>
                    <a:pt x="162" y="82"/>
                  </a:cubicBezTo>
                  <a:cubicBezTo>
                    <a:pt x="162" y="82"/>
                    <a:pt x="162" y="82"/>
                    <a:pt x="157" y="77"/>
                  </a:cubicBezTo>
                  <a:cubicBezTo>
                    <a:pt x="152" y="71"/>
                    <a:pt x="145" y="73"/>
                    <a:pt x="139" y="73"/>
                  </a:cubicBezTo>
                  <a:cubicBezTo>
                    <a:pt x="133" y="73"/>
                    <a:pt x="135" y="78"/>
                    <a:pt x="135" y="78"/>
                  </a:cubicBezTo>
                  <a:cubicBezTo>
                    <a:pt x="135" y="78"/>
                    <a:pt x="134" y="88"/>
                    <a:pt x="133" y="106"/>
                  </a:cubicBezTo>
                  <a:cubicBezTo>
                    <a:pt x="132" y="124"/>
                    <a:pt x="129" y="126"/>
                    <a:pt x="128" y="125"/>
                  </a:cubicBezTo>
                  <a:cubicBezTo>
                    <a:pt x="127" y="123"/>
                    <a:pt x="125" y="114"/>
                    <a:pt x="125" y="111"/>
                  </a:cubicBezTo>
                  <a:cubicBezTo>
                    <a:pt x="125" y="108"/>
                    <a:pt x="123" y="97"/>
                    <a:pt x="124" y="84"/>
                  </a:cubicBezTo>
                  <a:cubicBezTo>
                    <a:pt x="125" y="72"/>
                    <a:pt x="128" y="77"/>
                    <a:pt x="120" y="74"/>
                  </a:cubicBezTo>
                  <a:cubicBezTo>
                    <a:pt x="111" y="71"/>
                    <a:pt x="116" y="67"/>
                    <a:pt x="118" y="67"/>
                  </a:cubicBezTo>
                  <a:cubicBezTo>
                    <a:pt x="121" y="67"/>
                    <a:pt x="125" y="69"/>
                    <a:pt x="126" y="67"/>
                  </a:cubicBezTo>
                  <a:cubicBezTo>
                    <a:pt x="127" y="59"/>
                    <a:pt x="128" y="52"/>
                    <a:pt x="124" y="51"/>
                  </a:cubicBezTo>
                  <a:cubicBezTo>
                    <a:pt x="115" y="47"/>
                    <a:pt x="119" y="45"/>
                    <a:pt x="122" y="44"/>
                  </a:cubicBezTo>
                  <a:cubicBezTo>
                    <a:pt x="125" y="43"/>
                    <a:pt x="126" y="35"/>
                    <a:pt x="121" y="37"/>
                  </a:cubicBezTo>
                  <a:cubicBezTo>
                    <a:pt x="112" y="40"/>
                    <a:pt x="113" y="32"/>
                    <a:pt x="115" y="31"/>
                  </a:cubicBezTo>
                  <a:cubicBezTo>
                    <a:pt x="117" y="30"/>
                    <a:pt x="120" y="32"/>
                    <a:pt x="119" y="24"/>
                  </a:cubicBezTo>
                  <a:cubicBezTo>
                    <a:pt x="117" y="17"/>
                    <a:pt x="124" y="14"/>
                    <a:pt x="126" y="21"/>
                  </a:cubicBezTo>
                  <a:cubicBezTo>
                    <a:pt x="127" y="28"/>
                    <a:pt x="130" y="42"/>
                    <a:pt x="132" y="39"/>
                  </a:cubicBezTo>
                  <a:cubicBezTo>
                    <a:pt x="134" y="35"/>
                    <a:pt x="138" y="22"/>
                    <a:pt x="142" y="16"/>
                  </a:cubicBezTo>
                  <a:cubicBezTo>
                    <a:pt x="145" y="10"/>
                    <a:pt x="150" y="15"/>
                    <a:pt x="149" y="18"/>
                  </a:cubicBezTo>
                  <a:cubicBezTo>
                    <a:pt x="144" y="33"/>
                    <a:pt x="152" y="34"/>
                    <a:pt x="152" y="34"/>
                  </a:cubicBezTo>
                  <a:cubicBezTo>
                    <a:pt x="152" y="34"/>
                    <a:pt x="151" y="36"/>
                    <a:pt x="147" y="36"/>
                  </a:cubicBezTo>
                  <a:cubicBezTo>
                    <a:pt x="137" y="35"/>
                    <a:pt x="141" y="41"/>
                    <a:pt x="145" y="43"/>
                  </a:cubicBezTo>
                  <a:cubicBezTo>
                    <a:pt x="154" y="46"/>
                    <a:pt x="148" y="48"/>
                    <a:pt x="143" y="48"/>
                  </a:cubicBezTo>
                  <a:cubicBezTo>
                    <a:pt x="139" y="48"/>
                    <a:pt x="136" y="50"/>
                    <a:pt x="135" y="55"/>
                  </a:cubicBezTo>
                  <a:cubicBezTo>
                    <a:pt x="132" y="70"/>
                    <a:pt x="144" y="67"/>
                    <a:pt x="144" y="67"/>
                  </a:cubicBezTo>
                  <a:cubicBezTo>
                    <a:pt x="162" y="72"/>
                    <a:pt x="189" y="69"/>
                    <a:pt x="189" y="69"/>
                  </a:cubicBezTo>
                  <a:cubicBezTo>
                    <a:pt x="209" y="75"/>
                    <a:pt x="200" y="45"/>
                    <a:pt x="199" y="29"/>
                  </a:cubicBezTo>
                  <a:cubicBezTo>
                    <a:pt x="197" y="13"/>
                    <a:pt x="195" y="5"/>
                    <a:pt x="181" y="2"/>
                  </a:cubicBezTo>
                  <a:cubicBezTo>
                    <a:pt x="168" y="0"/>
                    <a:pt x="90" y="1"/>
                    <a:pt x="90" y="1"/>
                  </a:cubicBezTo>
                  <a:cubicBezTo>
                    <a:pt x="87" y="2"/>
                    <a:pt x="56" y="1"/>
                    <a:pt x="56" y="1"/>
                  </a:cubicBezTo>
                  <a:cubicBezTo>
                    <a:pt x="56" y="1"/>
                    <a:pt x="54" y="8"/>
                    <a:pt x="56" y="8"/>
                  </a:cubicBezTo>
                  <a:cubicBezTo>
                    <a:pt x="61" y="8"/>
                    <a:pt x="80" y="9"/>
                    <a:pt x="80" y="9"/>
                  </a:cubicBezTo>
                  <a:cubicBezTo>
                    <a:pt x="81" y="9"/>
                    <a:pt x="90" y="8"/>
                    <a:pt x="85" y="12"/>
                  </a:cubicBezTo>
                  <a:cubicBezTo>
                    <a:pt x="80" y="16"/>
                    <a:pt x="69" y="16"/>
                    <a:pt x="62" y="16"/>
                  </a:cubicBezTo>
                  <a:cubicBezTo>
                    <a:pt x="47" y="15"/>
                    <a:pt x="54" y="22"/>
                    <a:pt x="60" y="22"/>
                  </a:cubicBezTo>
                  <a:cubicBezTo>
                    <a:pt x="78" y="22"/>
                    <a:pt x="82" y="26"/>
                    <a:pt x="74" y="27"/>
                  </a:cubicBezTo>
                  <a:cubicBezTo>
                    <a:pt x="67" y="28"/>
                    <a:pt x="65" y="28"/>
                    <a:pt x="58" y="29"/>
                  </a:cubicBezTo>
                  <a:cubicBezTo>
                    <a:pt x="2" y="38"/>
                    <a:pt x="21" y="23"/>
                    <a:pt x="26" y="23"/>
                  </a:cubicBezTo>
                  <a:cubicBezTo>
                    <a:pt x="49" y="23"/>
                    <a:pt x="44" y="15"/>
                    <a:pt x="38" y="17"/>
                  </a:cubicBezTo>
                  <a:cubicBezTo>
                    <a:pt x="32" y="18"/>
                    <a:pt x="12" y="11"/>
                    <a:pt x="9" y="24"/>
                  </a:cubicBezTo>
                  <a:cubicBezTo>
                    <a:pt x="7" y="37"/>
                    <a:pt x="15" y="103"/>
                    <a:pt x="13" y="115"/>
                  </a:cubicBezTo>
                  <a:cubicBezTo>
                    <a:pt x="0" y="193"/>
                    <a:pt x="71" y="176"/>
                    <a:pt x="71" y="176"/>
                  </a:cubicBezTo>
                  <a:cubicBezTo>
                    <a:pt x="56" y="164"/>
                    <a:pt x="62" y="153"/>
                    <a:pt x="61" y="146"/>
                  </a:cubicBezTo>
                  <a:cubicBezTo>
                    <a:pt x="57" y="125"/>
                    <a:pt x="55" y="122"/>
                    <a:pt x="51" y="124"/>
                  </a:cubicBezTo>
                  <a:cubicBezTo>
                    <a:pt x="43" y="128"/>
                    <a:pt x="44" y="130"/>
                    <a:pt x="45" y="133"/>
                  </a:cubicBezTo>
                  <a:cubicBezTo>
                    <a:pt x="51" y="151"/>
                    <a:pt x="37" y="137"/>
                    <a:pt x="37" y="137"/>
                  </a:cubicBezTo>
                  <a:cubicBezTo>
                    <a:pt x="35" y="138"/>
                    <a:pt x="34" y="142"/>
                    <a:pt x="35" y="145"/>
                  </a:cubicBezTo>
                  <a:cubicBezTo>
                    <a:pt x="47" y="168"/>
                    <a:pt x="36" y="162"/>
                    <a:pt x="33" y="158"/>
                  </a:cubicBezTo>
                  <a:cubicBezTo>
                    <a:pt x="22" y="142"/>
                    <a:pt x="33" y="133"/>
                    <a:pt x="32" y="128"/>
                  </a:cubicBezTo>
                  <a:cubicBezTo>
                    <a:pt x="27" y="108"/>
                    <a:pt x="42" y="100"/>
                    <a:pt x="44" y="97"/>
                  </a:cubicBezTo>
                  <a:cubicBezTo>
                    <a:pt x="46" y="93"/>
                    <a:pt x="45" y="92"/>
                    <a:pt x="46" y="86"/>
                  </a:cubicBezTo>
                  <a:cubicBezTo>
                    <a:pt x="48" y="72"/>
                    <a:pt x="55" y="79"/>
                    <a:pt x="55" y="84"/>
                  </a:cubicBezTo>
                  <a:cubicBezTo>
                    <a:pt x="53" y="100"/>
                    <a:pt x="63" y="88"/>
                    <a:pt x="67" y="83"/>
                  </a:cubicBezTo>
                  <a:cubicBezTo>
                    <a:pt x="78" y="68"/>
                    <a:pt x="77" y="84"/>
                    <a:pt x="75" y="87"/>
                  </a:cubicBezTo>
                  <a:cubicBezTo>
                    <a:pt x="72" y="89"/>
                    <a:pt x="71" y="93"/>
                    <a:pt x="71" y="95"/>
                  </a:cubicBezTo>
                  <a:cubicBezTo>
                    <a:pt x="74" y="103"/>
                    <a:pt x="69" y="111"/>
                    <a:pt x="67" y="112"/>
                  </a:cubicBezTo>
                  <a:cubicBezTo>
                    <a:pt x="66" y="112"/>
                    <a:pt x="61" y="114"/>
                    <a:pt x="61" y="121"/>
                  </a:cubicBezTo>
                  <a:cubicBezTo>
                    <a:pt x="61" y="127"/>
                    <a:pt x="69" y="139"/>
                    <a:pt x="69" y="143"/>
                  </a:cubicBezTo>
                  <a:cubicBezTo>
                    <a:pt x="69" y="178"/>
                    <a:pt x="84" y="181"/>
                    <a:pt x="91" y="180"/>
                  </a:cubicBezTo>
                  <a:cubicBezTo>
                    <a:pt x="98" y="179"/>
                    <a:pt x="159" y="177"/>
                    <a:pt x="185" y="175"/>
                  </a:cubicBezTo>
                  <a:cubicBezTo>
                    <a:pt x="210" y="173"/>
                    <a:pt x="193" y="166"/>
                    <a:pt x="186" y="166"/>
                  </a:cubicBezTo>
                  <a:close/>
                  <a:moveTo>
                    <a:pt x="165" y="60"/>
                  </a:moveTo>
                  <a:cubicBezTo>
                    <a:pt x="203" y="61"/>
                    <a:pt x="185" y="64"/>
                    <a:pt x="182" y="66"/>
                  </a:cubicBezTo>
                  <a:cubicBezTo>
                    <a:pt x="178" y="68"/>
                    <a:pt x="182" y="66"/>
                    <a:pt x="167" y="65"/>
                  </a:cubicBezTo>
                  <a:cubicBezTo>
                    <a:pt x="152" y="65"/>
                    <a:pt x="165" y="60"/>
                    <a:pt x="165" y="60"/>
                  </a:cubicBezTo>
                  <a:close/>
                  <a:moveTo>
                    <a:pt x="114" y="50"/>
                  </a:moveTo>
                  <a:cubicBezTo>
                    <a:pt x="121" y="55"/>
                    <a:pt x="113" y="61"/>
                    <a:pt x="113" y="61"/>
                  </a:cubicBezTo>
                  <a:cubicBezTo>
                    <a:pt x="113" y="61"/>
                    <a:pt x="108" y="70"/>
                    <a:pt x="112" y="78"/>
                  </a:cubicBezTo>
                  <a:cubicBezTo>
                    <a:pt x="116" y="87"/>
                    <a:pt x="116" y="97"/>
                    <a:pt x="108" y="87"/>
                  </a:cubicBezTo>
                  <a:cubicBezTo>
                    <a:pt x="100" y="78"/>
                    <a:pt x="105" y="58"/>
                    <a:pt x="107" y="53"/>
                  </a:cubicBezTo>
                  <a:cubicBezTo>
                    <a:pt x="107" y="53"/>
                    <a:pt x="107" y="44"/>
                    <a:pt x="114" y="50"/>
                  </a:cubicBezTo>
                  <a:close/>
                  <a:moveTo>
                    <a:pt x="83" y="29"/>
                  </a:moveTo>
                  <a:cubicBezTo>
                    <a:pt x="83" y="25"/>
                    <a:pt x="89" y="26"/>
                    <a:pt x="89" y="26"/>
                  </a:cubicBezTo>
                  <a:cubicBezTo>
                    <a:pt x="89" y="26"/>
                    <a:pt x="99" y="30"/>
                    <a:pt x="104" y="30"/>
                  </a:cubicBezTo>
                  <a:cubicBezTo>
                    <a:pt x="108" y="29"/>
                    <a:pt x="114" y="35"/>
                    <a:pt x="105" y="35"/>
                  </a:cubicBezTo>
                  <a:cubicBezTo>
                    <a:pt x="96" y="35"/>
                    <a:pt x="82" y="39"/>
                    <a:pt x="83" y="29"/>
                  </a:cubicBezTo>
                  <a:close/>
                  <a:moveTo>
                    <a:pt x="61" y="72"/>
                  </a:moveTo>
                  <a:cubicBezTo>
                    <a:pt x="55" y="72"/>
                    <a:pt x="16" y="87"/>
                    <a:pt x="16" y="48"/>
                  </a:cubicBezTo>
                  <a:cubicBezTo>
                    <a:pt x="16" y="39"/>
                    <a:pt x="14" y="31"/>
                    <a:pt x="24" y="37"/>
                  </a:cubicBezTo>
                  <a:cubicBezTo>
                    <a:pt x="35" y="42"/>
                    <a:pt x="25" y="42"/>
                    <a:pt x="49" y="40"/>
                  </a:cubicBezTo>
                  <a:cubicBezTo>
                    <a:pt x="49" y="40"/>
                    <a:pt x="66" y="41"/>
                    <a:pt x="68" y="40"/>
                  </a:cubicBezTo>
                  <a:cubicBezTo>
                    <a:pt x="71" y="38"/>
                    <a:pt x="69" y="34"/>
                    <a:pt x="74" y="34"/>
                  </a:cubicBezTo>
                  <a:cubicBezTo>
                    <a:pt x="80" y="34"/>
                    <a:pt x="79" y="40"/>
                    <a:pt x="79" y="40"/>
                  </a:cubicBezTo>
                  <a:cubicBezTo>
                    <a:pt x="79" y="40"/>
                    <a:pt x="74" y="46"/>
                    <a:pt x="109" y="41"/>
                  </a:cubicBezTo>
                  <a:cubicBezTo>
                    <a:pt x="113" y="41"/>
                    <a:pt x="117" y="45"/>
                    <a:pt x="108" y="45"/>
                  </a:cubicBezTo>
                  <a:cubicBezTo>
                    <a:pt x="104" y="45"/>
                    <a:pt x="97" y="48"/>
                    <a:pt x="100" y="53"/>
                  </a:cubicBezTo>
                  <a:cubicBezTo>
                    <a:pt x="102" y="58"/>
                    <a:pt x="99" y="93"/>
                    <a:pt x="99" y="93"/>
                  </a:cubicBezTo>
                  <a:cubicBezTo>
                    <a:pt x="99" y="93"/>
                    <a:pt x="97" y="100"/>
                    <a:pt x="94" y="90"/>
                  </a:cubicBezTo>
                  <a:cubicBezTo>
                    <a:pt x="93" y="86"/>
                    <a:pt x="94" y="53"/>
                    <a:pt x="93" y="51"/>
                  </a:cubicBezTo>
                  <a:cubicBezTo>
                    <a:pt x="93" y="48"/>
                    <a:pt x="77" y="45"/>
                    <a:pt x="77" y="57"/>
                  </a:cubicBezTo>
                  <a:cubicBezTo>
                    <a:pt x="77" y="68"/>
                    <a:pt x="73" y="71"/>
                    <a:pt x="61" y="72"/>
                  </a:cubicBezTo>
                  <a:close/>
                  <a:moveTo>
                    <a:pt x="85" y="84"/>
                  </a:moveTo>
                  <a:cubicBezTo>
                    <a:pt x="82" y="88"/>
                    <a:pt x="78" y="90"/>
                    <a:pt x="80" y="82"/>
                  </a:cubicBezTo>
                  <a:cubicBezTo>
                    <a:pt x="81" y="74"/>
                    <a:pt x="83" y="63"/>
                    <a:pt x="83" y="57"/>
                  </a:cubicBezTo>
                  <a:cubicBezTo>
                    <a:pt x="83" y="57"/>
                    <a:pt x="87" y="50"/>
                    <a:pt x="88" y="58"/>
                  </a:cubicBezTo>
                  <a:cubicBezTo>
                    <a:pt x="89" y="66"/>
                    <a:pt x="87" y="81"/>
                    <a:pt x="85" y="84"/>
                  </a:cubicBezTo>
                  <a:close/>
                  <a:moveTo>
                    <a:pt x="102" y="145"/>
                  </a:moveTo>
                  <a:cubicBezTo>
                    <a:pt x="78" y="144"/>
                    <a:pt x="77" y="148"/>
                    <a:pt x="77" y="117"/>
                  </a:cubicBezTo>
                  <a:cubicBezTo>
                    <a:pt x="77" y="86"/>
                    <a:pt x="81" y="93"/>
                    <a:pt x="82" y="96"/>
                  </a:cubicBezTo>
                  <a:cubicBezTo>
                    <a:pt x="82" y="96"/>
                    <a:pt x="90" y="116"/>
                    <a:pt x="111" y="101"/>
                  </a:cubicBezTo>
                  <a:cubicBezTo>
                    <a:pt x="114" y="98"/>
                    <a:pt x="116" y="96"/>
                    <a:pt x="117" y="106"/>
                  </a:cubicBezTo>
                  <a:cubicBezTo>
                    <a:pt x="117" y="117"/>
                    <a:pt x="127" y="145"/>
                    <a:pt x="102" y="145"/>
                  </a:cubicBezTo>
                  <a:close/>
                </a:path>
              </a:pathLst>
            </a:custGeom>
            <a:solidFill>
              <a:schemeClr val="accent2"/>
            </a:solidFill>
            <a:ln w="0">
              <a:noFill/>
            </a:ln>
          </p:spPr>
          <p:txBody>
            <a:bodyPr/>
            <a:p>
              <a:endParaRPr lang="zh-CN" altLang="en-US"/>
            </a:p>
          </p:txBody>
        </p:sp>
        <p:sp>
          <p:nvSpPr>
            <p:cNvPr id="8385" name="任意多边形 8384"/>
            <p:cNvSpPr/>
            <p:nvPr userDrawn="1"/>
          </p:nvSpPr>
          <p:spPr>
            <a:xfrm>
              <a:off x="348" y="3254"/>
              <a:ext cx="86" cy="102"/>
            </a:xfrm>
            <a:custGeom>
              <a:avLst/>
              <a:gdLst/>
              <a:ahLst/>
              <a:cxnLst/>
              <a:pathLst>
                <a:path w="17" h="20">
                  <a:moveTo>
                    <a:pt x="14" y="5"/>
                  </a:moveTo>
                  <a:cubicBezTo>
                    <a:pt x="13" y="0"/>
                    <a:pt x="0" y="8"/>
                    <a:pt x="9" y="20"/>
                  </a:cubicBezTo>
                  <a:cubicBezTo>
                    <a:pt x="9" y="20"/>
                    <a:pt x="17" y="17"/>
                    <a:pt x="14" y="5"/>
                  </a:cubicBezTo>
                  <a:close/>
                </a:path>
              </a:pathLst>
            </a:custGeom>
            <a:solidFill>
              <a:schemeClr val="accent2"/>
            </a:solidFill>
            <a:ln w="0">
              <a:noFill/>
            </a:ln>
          </p:spPr>
          <p:txBody>
            <a:bodyPr/>
            <a:p>
              <a:endParaRPr lang="zh-CN" altLang="en-US"/>
            </a:p>
          </p:txBody>
        </p:sp>
        <p:sp>
          <p:nvSpPr>
            <p:cNvPr id="8386" name="任意多边形 8385"/>
            <p:cNvSpPr/>
            <p:nvPr userDrawn="1"/>
          </p:nvSpPr>
          <p:spPr>
            <a:xfrm>
              <a:off x="267" y="3295"/>
              <a:ext cx="76" cy="136"/>
            </a:xfrm>
            <a:custGeom>
              <a:avLst/>
              <a:gdLst/>
              <a:ahLst/>
              <a:cxnLst/>
              <a:pathLst>
                <a:path w="15" h="27">
                  <a:moveTo>
                    <a:pt x="7" y="10"/>
                  </a:moveTo>
                  <a:cubicBezTo>
                    <a:pt x="0" y="19"/>
                    <a:pt x="2" y="23"/>
                    <a:pt x="4" y="25"/>
                  </a:cubicBezTo>
                  <a:cubicBezTo>
                    <a:pt x="7" y="27"/>
                    <a:pt x="11" y="26"/>
                    <a:pt x="15" y="16"/>
                  </a:cubicBezTo>
                  <a:cubicBezTo>
                    <a:pt x="15" y="16"/>
                    <a:pt x="12" y="11"/>
                    <a:pt x="13" y="8"/>
                  </a:cubicBezTo>
                  <a:cubicBezTo>
                    <a:pt x="15" y="6"/>
                    <a:pt x="14" y="0"/>
                    <a:pt x="7" y="10"/>
                  </a:cubicBezTo>
                  <a:close/>
                </a:path>
              </a:pathLst>
            </a:custGeom>
            <a:solidFill>
              <a:schemeClr val="accent2"/>
            </a:solidFill>
            <a:ln w="0">
              <a:noFill/>
            </a:ln>
          </p:spPr>
          <p:txBody>
            <a:bodyPr/>
            <a:p>
              <a:endParaRPr lang="zh-CN" altLang="en-US"/>
            </a:p>
          </p:txBody>
        </p:sp>
        <p:sp>
          <p:nvSpPr>
            <p:cNvPr id="8387" name="任意多边形 8386"/>
            <p:cNvSpPr/>
            <p:nvPr userDrawn="1"/>
          </p:nvSpPr>
          <p:spPr>
            <a:xfrm>
              <a:off x="222" y="3022"/>
              <a:ext cx="243" cy="116"/>
            </a:xfrm>
            <a:custGeom>
              <a:avLst/>
              <a:gdLst/>
              <a:ahLst/>
              <a:cxnLst/>
              <a:pathLst>
                <a:path w="48" h="23">
                  <a:moveTo>
                    <a:pt x="40" y="2"/>
                  </a:moveTo>
                  <a:cubicBezTo>
                    <a:pt x="38" y="3"/>
                    <a:pt x="9" y="1"/>
                    <a:pt x="9" y="1"/>
                  </a:cubicBezTo>
                  <a:cubicBezTo>
                    <a:pt x="5" y="1"/>
                    <a:pt x="1" y="0"/>
                    <a:pt x="1" y="9"/>
                  </a:cubicBezTo>
                  <a:cubicBezTo>
                    <a:pt x="0" y="23"/>
                    <a:pt x="17" y="21"/>
                    <a:pt x="22" y="21"/>
                  </a:cubicBezTo>
                  <a:cubicBezTo>
                    <a:pt x="26" y="21"/>
                    <a:pt x="30" y="18"/>
                    <a:pt x="34" y="20"/>
                  </a:cubicBezTo>
                  <a:cubicBezTo>
                    <a:pt x="34" y="20"/>
                    <a:pt x="38" y="23"/>
                    <a:pt x="40" y="19"/>
                  </a:cubicBezTo>
                  <a:cubicBezTo>
                    <a:pt x="48" y="5"/>
                    <a:pt x="43" y="0"/>
                    <a:pt x="40" y="2"/>
                  </a:cubicBezTo>
                  <a:close/>
                </a:path>
              </a:pathLst>
            </a:custGeom>
            <a:solidFill>
              <a:schemeClr val="accent2"/>
            </a:solidFill>
            <a:ln w="0">
              <a:noFill/>
            </a:ln>
          </p:spPr>
          <p:txBody>
            <a:bodyPr/>
            <a:p>
              <a:endParaRPr lang="zh-CN" altLang="en-US"/>
            </a:p>
          </p:txBody>
        </p:sp>
        <p:sp>
          <p:nvSpPr>
            <p:cNvPr id="8388" name="任意多边形 8387"/>
            <p:cNvSpPr/>
            <p:nvPr userDrawn="1"/>
          </p:nvSpPr>
          <p:spPr>
            <a:xfrm>
              <a:off x="500" y="3345"/>
              <a:ext cx="177" cy="187"/>
            </a:xfrm>
            <a:custGeom>
              <a:avLst/>
              <a:gdLst/>
              <a:ahLst/>
              <a:cxnLst/>
              <a:pathLst>
                <a:path w="35" h="37">
                  <a:moveTo>
                    <a:pt x="24" y="2"/>
                  </a:moveTo>
                  <a:cubicBezTo>
                    <a:pt x="19" y="3"/>
                    <a:pt x="11" y="2"/>
                    <a:pt x="11" y="2"/>
                  </a:cubicBezTo>
                  <a:cubicBezTo>
                    <a:pt x="0" y="2"/>
                    <a:pt x="5" y="14"/>
                    <a:pt x="4" y="20"/>
                  </a:cubicBezTo>
                  <a:cubicBezTo>
                    <a:pt x="3" y="27"/>
                    <a:pt x="22" y="37"/>
                    <a:pt x="28" y="22"/>
                  </a:cubicBezTo>
                  <a:cubicBezTo>
                    <a:pt x="35" y="7"/>
                    <a:pt x="28" y="0"/>
                    <a:pt x="24" y="2"/>
                  </a:cubicBezTo>
                  <a:close/>
                </a:path>
              </a:pathLst>
            </a:custGeom>
            <a:solidFill>
              <a:schemeClr val="accent2"/>
            </a:solidFill>
            <a:ln w="0">
              <a:noFill/>
            </a:ln>
          </p:spPr>
          <p:txBody>
            <a:bodyPr/>
            <a:p>
              <a:endParaRPr lang="zh-CN" altLang="en-US"/>
            </a:p>
          </p:txBody>
        </p:sp>
        <p:sp>
          <p:nvSpPr>
            <p:cNvPr id="8389" name="任意多边形 8388"/>
            <p:cNvSpPr/>
            <p:nvPr userDrawn="1"/>
          </p:nvSpPr>
          <p:spPr>
            <a:xfrm>
              <a:off x="905" y="3158"/>
              <a:ext cx="177" cy="36"/>
            </a:xfrm>
            <a:custGeom>
              <a:avLst/>
              <a:gdLst/>
              <a:ahLst/>
              <a:cxnLst/>
              <a:pathLst>
                <a:path w="35" h="7">
                  <a:moveTo>
                    <a:pt x="5" y="0"/>
                  </a:moveTo>
                  <a:cubicBezTo>
                    <a:pt x="0" y="0"/>
                    <a:pt x="7" y="7"/>
                    <a:pt x="14" y="5"/>
                  </a:cubicBezTo>
                  <a:cubicBezTo>
                    <a:pt x="35" y="1"/>
                    <a:pt x="5" y="0"/>
                    <a:pt x="5" y="0"/>
                  </a:cubicBezTo>
                  <a:close/>
                </a:path>
              </a:pathLst>
            </a:custGeom>
            <a:solidFill>
              <a:schemeClr val="accent2"/>
            </a:solidFill>
            <a:ln w="0">
              <a:noFill/>
            </a:ln>
          </p:spPr>
          <p:txBody>
            <a:bodyPr/>
            <a:p>
              <a:endParaRPr lang="zh-CN" altLang="en-US"/>
            </a:p>
          </p:txBody>
        </p:sp>
        <p:sp>
          <p:nvSpPr>
            <p:cNvPr id="8390" name="任意多边形 8389"/>
            <p:cNvSpPr/>
            <p:nvPr userDrawn="1"/>
          </p:nvSpPr>
          <p:spPr>
            <a:xfrm>
              <a:off x="965" y="3153"/>
              <a:ext cx="137" cy="81"/>
            </a:xfrm>
            <a:custGeom>
              <a:avLst/>
              <a:gdLst/>
              <a:ahLst/>
              <a:cxnLst/>
              <a:pathLst>
                <a:path w="27" h="16">
                  <a:moveTo>
                    <a:pt x="7" y="13"/>
                  </a:moveTo>
                  <a:cubicBezTo>
                    <a:pt x="7" y="13"/>
                    <a:pt x="18" y="16"/>
                    <a:pt x="25" y="6"/>
                  </a:cubicBezTo>
                  <a:cubicBezTo>
                    <a:pt x="27" y="2"/>
                    <a:pt x="23" y="0"/>
                    <a:pt x="17" y="1"/>
                  </a:cubicBezTo>
                  <a:cubicBezTo>
                    <a:pt x="13" y="1"/>
                    <a:pt x="14" y="11"/>
                    <a:pt x="7" y="11"/>
                  </a:cubicBezTo>
                  <a:cubicBezTo>
                    <a:pt x="0" y="11"/>
                    <a:pt x="7" y="13"/>
                    <a:pt x="7" y="13"/>
                  </a:cubicBezTo>
                  <a:close/>
                </a:path>
              </a:pathLst>
            </a:custGeom>
            <a:solidFill>
              <a:schemeClr val="accent2"/>
            </a:solidFill>
            <a:ln w="0">
              <a:noFill/>
            </a:ln>
          </p:spPr>
          <p:txBody>
            <a:bodyPr/>
            <a:p>
              <a:endParaRPr lang="zh-CN" altLang="en-US"/>
            </a:p>
          </p:txBody>
        </p:sp>
        <p:sp>
          <p:nvSpPr>
            <p:cNvPr id="8391" name="任意多边形 8390"/>
            <p:cNvSpPr/>
            <p:nvPr userDrawn="1"/>
          </p:nvSpPr>
          <p:spPr>
            <a:xfrm>
              <a:off x="960" y="3204"/>
              <a:ext cx="177" cy="86"/>
            </a:xfrm>
            <a:custGeom>
              <a:avLst/>
              <a:gdLst/>
              <a:ahLst/>
              <a:cxnLst/>
              <a:pathLst>
                <a:path w="35" h="17">
                  <a:moveTo>
                    <a:pt x="25" y="6"/>
                  </a:moveTo>
                  <a:cubicBezTo>
                    <a:pt x="20" y="12"/>
                    <a:pt x="8" y="10"/>
                    <a:pt x="8" y="10"/>
                  </a:cubicBezTo>
                  <a:cubicBezTo>
                    <a:pt x="8" y="10"/>
                    <a:pt x="0" y="9"/>
                    <a:pt x="6" y="13"/>
                  </a:cubicBezTo>
                  <a:cubicBezTo>
                    <a:pt x="11" y="17"/>
                    <a:pt x="18" y="15"/>
                    <a:pt x="27" y="12"/>
                  </a:cubicBezTo>
                  <a:cubicBezTo>
                    <a:pt x="35" y="8"/>
                    <a:pt x="31" y="0"/>
                    <a:pt x="25" y="6"/>
                  </a:cubicBezTo>
                  <a:close/>
                </a:path>
              </a:pathLst>
            </a:custGeom>
            <a:solidFill>
              <a:schemeClr val="accent2"/>
            </a:solidFill>
            <a:ln w="0">
              <a:noFill/>
            </a:ln>
          </p:spPr>
          <p:txBody>
            <a:bodyPr/>
            <a:p>
              <a:endParaRPr lang="zh-CN" altLang="en-US"/>
            </a:p>
          </p:txBody>
        </p:sp>
        <p:sp>
          <p:nvSpPr>
            <p:cNvPr id="8392" name="任意多边形 8391"/>
            <p:cNvSpPr/>
            <p:nvPr userDrawn="1"/>
          </p:nvSpPr>
          <p:spPr>
            <a:xfrm>
              <a:off x="844" y="3285"/>
              <a:ext cx="248" cy="60"/>
            </a:xfrm>
            <a:custGeom>
              <a:avLst/>
              <a:gdLst/>
              <a:ahLst/>
              <a:cxnLst/>
              <a:pathLst>
                <a:path w="49" h="12">
                  <a:moveTo>
                    <a:pt x="40" y="3"/>
                  </a:moveTo>
                  <a:cubicBezTo>
                    <a:pt x="37" y="2"/>
                    <a:pt x="36" y="0"/>
                    <a:pt x="29" y="1"/>
                  </a:cubicBezTo>
                  <a:cubicBezTo>
                    <a:pt x="13" y="4"/>
                    <a:pt x="7" y="0"/>
                    <a:pt x="7" y="0"/>
                  </a:cubicBezTo>
                  <a:cubicBezTo>
                    <a:pt x="7" y="0"/>
                    <a:pt x="0" y="3"/>
                    <a:pt x="2" y="5"/>
                  </a:cubicBezTo>
                  <a:cubicBezTo>
                    <a:pt x="5" y="7"/>
                    <a:pt x="17" y="8"/>
                    <a:pt x="20" y="8"/>
                  </a:cubicBezTo>
                  <a:cubicBezTo>
                    <a:pt x="23" y="8"/>
                    <a:pt x="34" y="12"/>
                    <a:pt x="41" y="8"/>
                  </a:cubicBezTo>
                  <a:cubicBezTo>
                    <a:pt x="49" y="4"/>
                    <a:pt x="44" y="3"/>
                    <a:pt x="40" y="3"/>
                  </a:cubicBezTo>
                  <a:close/>
                </a:path>
              </a:pathLst>
            </a:custGeom>
            <a:solidFill>
              <a:schemeClr val="accent2"/>
            </a:solidFill>
            <a:ln w="0">
              <a:noFill/>
            </a:ln>
          </p:spPr>
          <p:txBody>
            <a:bodyPr/>
            <a:p>
              <a:endParaRPr lang="zh-CN" altLang="en-US"/>
            </a:p>
          </p:txBody>
        </p:sp>
        <p:sp>
          <p:nvSpPr>
            <p:cNvPr id="8393" name="任意多边形 8392"/>
            <p:cNvSpPr/>
            <p:nvPr userDrawn="1"/>
          </p:nvSpPr>
          <p:spPr>
            <a:xfrm>
              <a:off x="869" y="3340"/>
              <a:ext cx="203" cy="56"/>
            </a:xfrm>
            <a:custGeom>
              <a:avLst/>
              <a:gdLst/>
              <a:ahLst/>
              <a:cxnLst/>
              <a:pathLst>
                <a:path w="40" h="11">
                  <a:moveTo>
                    <a:pt x="37" y="2"/>
                  </a:moveTo>
                  <a:cubicBezTo>
                    <a:pt x="34" y="4"/>
                    <a:pt x="30" y="4"/>
                    <a:pt x="26" y="4"/>
                  </a:cubicBezTo>
                  <a:cubicBezTo>
                    <a:pt x="23" y="4"/>
                    <a:pt x="16" y="2"/>
                    <a:pt x="13" y="3"/>
                  </a:cubicBezTo>
                  <a:cubicBezTo>
                    <a:pt x="10" y="4"/>
                    <a:pt x="1" y="2"/>
                    <a:pt x="1" y="2"/>
                  </a:cubicBezTo>
                  <a:cubicBezTo>
                    <a:pt x="0" y="11"/>
                    <a:pt x="30" y="10"/>
                    <a:pt x="35" y="8"/>
                  </a:cubicBezTo>
                  <a:cubicBezTo>
                    <a:pt x="40" y="5"/>
                    <a:pt x="40" y="0"/>
                    <a:pt x="37" y="2"/>
                  </a:cubicBezTo>
                  <a:close/>
                </a:path>
              </a:pathLst>
            </a:custGeom>
            <a:solidFill>
              <a:schemeClr val="accent2"/>
            </a:solidFill>
            <a:ln w="0">
              <a:noFill/>
            </a:ln>
          </p:spPr>
          <p:txBody>
            <a:bodyPr/>
            <a:p>
              <a:endParaRPr lang="zh-CN" altLang="en-US"/>
            </a:p>
          </p:txBody>
        </p:sp>
        <p:sp>
          <p:nvSpPr>
            <p:cNvPr id="8394" name="任意多边形 8393"/>
            <p:cNvSpPr/>
            <p:nvPr userDrawn="1"/>
          </p:nvSpPr>
          <p:spPr>
            <a:xfrm>
              <a:off x="859" y="3386"/>
              <a:ext cx="207" cy="172"/>
            </a:xfrm>
            <a:custGeom>
              <a:avLst/>
              <a:gdLst/>
              <a:ahLst/>
              <a:cxnLst/>
              <a:pathLst>
                <a:path w="41" h="34">
                  <a:moveTo>
                    <a:pt x="28" y="9"/>
                  </a:moveTo>
                  <a:cubicBezTo>
                    <a:pt x="28" y="6"/>
                    <a:pt x="14" y="0"/>
                    <a:pt x="13" y="6"/>
                  </a:cubicBezTo>
                  <a:cubicBezTo>
                    <a:pt x="11" y="12"/>
                    <a:pt x="4" y="15"/>
                    <a:pt x="4" y="15"/>
                  </a:cubicBezTo>
                  <a:cubicBezTo>
                    <a:pt x="0" y="16"/>
                    <a:pt x="0" y="16"/>
                    <a:pt x="1" y="19"/>
                  </a:cubicBezTo>
                  <a:cubicBezTo>
                    <a:pt x="1" y="22"/>
                    <a:pt x="4" y="24"/>
                    <a:pt x="9" y="19"/>
                  </a:cubicBezTo>
                  <a:cubicBezTo>
                    <a:pt x="17" y="10"/>
                    <a:pt x="17" y="26"/>
                    <a:pt x="17" y="27"/>
                  </a:cubicBezTo>
                  <a:cubicBezTo>
                    <a:pt x="18" y="29"/>
                    <a:pt x="19" y="34"/>
                    <a:pt x="21" y="30"/>
                  </a:cubicBezTo>
                  <a:cubicBezTo>
                    <a:pt x="22" y="26"/>
                    <a:pt x="25" y="14"/>
                    <a:pt x="29" y="19"/>
                  </a:cubicBezTo>
                  <a:cubicBezTo>
                    <a:pt x="35" y="27"/>
                    <a:pt x="41" y="19"/>
                    <a:pt x="39" y="19"/>
                  </a:cubicBezTo>
                  <a:cubicBezTo>
                    <a:pt x="38" y="18"/>
                    <a:pt x="28" y="13"/>
                    <a:pt x="28" y="9"/>
                  </a:cubicBezTo>
                  <a:close/>
                </a:path>
              </a:pathLst>
            </a:custGeom>
            <a:solidFill>
              <a:schemeClr val="accent2"/>
            </a:solidFill>
            <a:ln w="0">
              <a:noFill/>
            </a:ln>
          </p:spPr>
          <p:txBody>
            <a:bodyPr/>
            <a:p>
              <a:endParaRPr lang="zh-CN" altLang="en-US"/>
            </a:p>
          </p:txBody>
        </p:sp>
        <p:sp>
          <p:nvSpPr>
            <p:cNvPr id="8395" name="任意多边形 8394"/>
            <p:cNvSpPr/>
            <p:nvPr userDrawn="1"/>
          </p:nvSpPr>
          <p:spPr>
            <a:xfrm>
              <a:off x="996" y="3305"/>
              <a:ext cx="126" cy="318"/>
            </a:xfrm>
            <a:custGeom>
              <a:avLst/>
              <a:gdLst/>
              <a:ahLst/>
              <a:cxnLst/>
              <a:pathLst>
                <a:path w="25" h="63">
                  <a:moveTo>
                    <a:pt x="22" y="2"/>
                  </a:moveTo>
                  <a:cubicBezTo>
                    <a:pt x="22" y="2"/>
                    <a:pt x="20" y="15"/>
                    <a:pt x="18" y="17"/>
                  </a:cubicBezTo>
                  <a:cubicBezTo>
                    <a:pt x="15" y="19"/>
                    <a:pt x="10" y="20"/>
                    <a:pt x="7" y="20"/>
                  </a:cubicBezTo>
                  <a:cubicBezTo>
                    <a:pt x="4" y="19"/>
                    <a:pt x="4" y="22"/>
                    <a:pt x="7" y="23"/>
                  </a:cubicBezTo>
                  <a:cubicBezTo>
                    <a:pt x="10" y="24"/>
                    <a:pt x="17" y="29"/>
                    <a:pt x="17" y="34"/>
                  </a:cubicBezTo>
                  <a:cubicBezTo>
                    <a:pt x="17" y="40"/>
                    <a:pt x="17" y="44"/>
                    <a:pt x="12" y="45"/>
                  </a:cubicBezTo>
                  <a:cubicBezTo>
                    <a:pt x="6" y="46"/>
                    <a:pt x="0" y="47"/>
                    <a:pt x="0" y="55"/>
                  </a:cubicBezTo>
                  <a:cubicBezTo>
                    <a:pt x="0" y="55"/>
                    <a:pt x="3" y="57"/>
                    <a:pt x="5" y="58"/>
                  </a:cubicBezTo>
                  <a:cubicBezTo>
                    <a:pt x="8" y="58"/>
                    <a:pt x="14" y="61"/>
                    <a:pt x="16" y="62"/>
                  </a:cubicBezTo>
                  <a:cubicBezTo>
                    <a:pt x="18" y="63"/>
                    <a:pt x="23" y="61"/>
                    <a:pt x="23" y="57"/>
                  </a:cubicBezTo>
                  <a:cubicBezTo>
                    <a:pt x="24" y="52"/>
                    <a:pt x="24" y="20"/>
                    <a:pt x="25" y="14"/>
                  </a:cubicBezTo>
                  <a:cubicBezTo>
                    <a:pt x="25" y="9"/>
                    <a:pt x="25" y="3"/>
                    <a:pt x="25" y="2"/>
                  </a:cubicBezTo>
                  <a:cubicBezTo>
                    <a:pt x="25" y="1"/>
                    <a:pt x="22" y="0"/>
                    <a:pt x="22" y="2"/>
                  </a:cubicBezTo>
                  <a:close/>
                </a:path>
              </a:pathLst>
            </a:custGeom>
            <a:solidFill>
              <a:schemeClr val="accent2"/>
            </a:solidFill>
            <a:ln w="0">
              <a:noFill/>
            </a:ln>
          </p:spPr>
          <p:txBody>
            <a:bodyPr/>
            <a:p>
              <a:endParaRPr lang="zh-CN" altLang="en-US"/>
            </a:p>
          </p:txBody>
        </p:sp>
      </p:grpSp>
      <p:grpSp>
        <p:nvGrpSpPr>
          <p:cNvPr id="8396" name="组合 8395"/>
          <p:cNvGrpSpPr/>
          <p:nvPr/>
        </p:nvGrpSpPr>
        <p:grpSpPr>
          <a:xfrm>
            <a:off x="381000" y="5070475"/>
            <a:ext cx="533400" cy="492125"/>
            <a:chOff x="96" y="2784"/>
            <a:chExt cx="1062" cy="981"/>
          </a:xfrm>
        </p:grpSpPr>
        <p:sp>
          <p:nvSpPr>
            <p:cNvPr id="8397" name="任意多边形 8396"/>
            <p:cNvSpPr/>
            <p:nvPr userDrawn="1"/>
          </p:nvSpPr>
          <p:spPr>
            <a:xfrm>
              <a:off x="121" y="2784"/>
              <a:ext cx="207" cy="81"/>
            </a:xfrm>
            <a:custGeom>
              <a:avLst/>
              <a:gdLst/>
              <a:ahLst/>
              <a:cxnLst/>
              <a:pathLst>
                <a:path w="41" h="16">
                  <a:moveTo>
                    <a:pt x="30" y="12"/>
                  </a:moveTo>
                  <a:cubicBezTo>
                    <a:pt x="34" y="11"/>
                    <a:pt x="36" y="10"/>
                    <a:pt x="37" y="10"/>
                  </a:cubicBezTo>
                  <a:cubicBezTo>
                    <a:pt x="37" y="10"/>
                    <a:pt x="38" y="9"/>
                    <a:pt x="38" y="9"/>
                  </a:cubicBezTo>
                  <a:cubicBezTo>
                    <a:pt x="41" y="6"/>
                    <a:pt x="37" y="1"/>
                    <a:pt x="31" y="1"/>
                  </a:cubicBezTo>
                  <a:cubicBezTo>
                    <a:pt x="31" y="1"/>
                    <a:pt x="0" y="0"/>
                    <a:pt x="8" y="11"/>
                  </a:cubicBezTo>
                  <a:cubicBezTo>
                    <a:pt x="8" y="11"/>
                    <a:pt x="15" y="16"/>
                    <a:pt x="30" y="12"/>
                  </a:cubicBezTo>
                  <a:close/>
                </a:path>
              </a:pathLst>
            </a:custGeom>
            <a:solidFill>
              <a:schemeClr val="accent2"/>
            </a:solidFill>
            <a:ln w="0">
              <a:noFill/>
            </a:ln>
          </p:spPr>
          <p:txBody>
            <a:bodyPr/>
            <a:p>
              <a:endParaRPr lang="zh-CN" altLang="en-US"/>
            </a:p>
          </p:txBody>
        </p:sp>
        <p:sp>
          <p:nvSpPr>
            <p:cNvPr id="8398" name="任意多边形 8397"/>
            <p:cNvSpPr>
              <a:spLocks noEditPoints="1"/>
            </p:cNvSpPr>
            <p:nvPr userDrawn="1"/>
          </p:nvSpPr>
          <p:spPr>
            <a:xfrm>
              <a:off x="96" y="2789"/>
              <a:ext cx="1062" cy="976"/>
            </a:xfrm>
            <a:custGeom>
              <a:avLst/>
              <a:gdLst/>
              <a:ahLst/>
              <a:cxnLst/>
              <a:pathLst>
                <a:path w="210" h="193">
                  <a:moveTo>
                    <a:pt x="186" y="166"/>
                  </a:moveTo>
                  <a:cubicBezTo>
                    <a:pt x="167" y="166"/>
                    <a:pt x="163" y="155"/>
                    <a:pt x="163" y="155"/>
                  </a:cubicBezTo>
                  <a:cubicBezTo>
                    <a:pt x="163" y="155"/>
                    <a:pt x="162" y="147"/>
                    <a:pt x="154" y="145"/>
                  </a:cubicBezTo>
                  <a:cubicBezTo>
                    <a:pt x="135" y="140"/>
                    <a:pt x="147" y="128"/>
                    <a:pt x="152" y="125"/>
                  </a:cubicBezTo>
                  <a:cubicBezTo>
                    <a:pt x="157" y="123"/>
                    <a:pt x="154" y="122"/>
                    <a:pt x="150" y="120"/>
                  </a:cubicBezTo>
                  <a:cubicBezTo>
                    <a:pt x="142" y="115"/>
                    <a:pt x="141" y="109"/>
                    <a:pt x="142" y="99"/>
                  </a:cubicBezTo>
                  <a:cubicBezTo>
                    <a:pt x="142" y="88"/>
                    <a:pt x="149" y="91"/>
                    <a:pt x="149" y="91"/>
                  </a:cubicBezTo>
                  <a:cubicBezTo>
                    <a:pt x="149" y="91"/>
                    <a:pt x="160" y="96"/>
                    <a:pt x="165" y="93"/>
                  </a:cubicBezTo>
                  <a:cubicBezTo>
                    <a:pt x="169" y="91"/>
                    <a:pt x="167" y="88"/>
                    <a:pt x="165" y="89"/>
                  </a:cubicBezTo>
                  <a:cubicBezTo>
                    <a:pt x="163" y="91"/>
                    <a:pt x="148" y="89"/>
                    <a:pt x="146" y="82"/>
                  </a:cubicBezTo>
                  <a:cubicBezTo>
                    <a:pt x="144" y="74"/>
                    <a:pt x="150" y="78"/>
                    <a:pt x="151" y="78"/>
                  </a:cubicBezTo>
                  <a:cubicBezTo>
                    <a:pt x="153" y="79"/>
                    <a:pt x="153" y="81"/>
                    <a:pt x="157" y="83"/>
                  </a:cubicBezTo>
                  <a:cubicBezTo>
                    <a:pt x="168" y="88"/>
                    <a:pt x="162" y="82"/>
                    <a:pt x="162" y="82"/>
                  </a:cubicBezTo>
                  <a:cubicBezTo>
                    <a:pt x="162" y="82"/>
                    <a:pt x="162" y="82"/>
                    <a:pt x="157" y="77"/>
                  </a:cubicBezTo>
                  <a:cubicBezTo>
                    <a:pt x="152" y="71"/>
                    <a:pt x="145" y="73"/>
                    <a:pt x="139" y="73"/>
                  </a:cubicBezTo>
                  <a:cubicBezTo>
                    <a:pt x="133" y="73"/>
                    <a:pt x="135" y="78"/>
                    <a:pt x="135" y="78"/>
                  </a:cubicBezTo>
                  <a:cubicBezTo>
                    <a:pt x="135" y="78"/>
                    <a:pt x="134" y="88"/>
                    <a:pt x="133" y="106"/>
                  </a:cubicBezTo>
                  <a:cubicBezTo>
                    <a:pt x="132" y="124"/>
                    <a:pt x="129" y="126"/>
                    <a:pt x="128" y="125"/>
                  </a:cubicBezTo>
                  <a:cubicBezTo>
                    <a:pt x="127" y="123"/>
                    <a:pt x="125" y="114"/>
                    <a:pt x="125" y="111"/>
                  </a:cubicBezTo>
                  <a:cubicBezTo>
                    <a:pt x="125" y="108"/>
                    <a:pt x="123" y="97"/>
                    <a:pt x="124" y="84"/>
                  </a:cubicBezTo>
                  <a:cubicBezTo>
                    <a:pt x="125" y="72"/>
                    <a:pt x="128" y="77"/>
                    <a:pt x="120" y="74"/>
                  </a:cubicBezTo>
                  <a:cubicBezTo>
                    <a:pt x="111" y="71"/>
                    <a:pt x="116" y="67"/>
                    <a:pt x="118" y="67"/>
                  </a:cubicBezTo>
                  <a:cubicBezTo>
                    <a:pt x="121" y="67"/>
                    <a:pt x="125" y="69"/>
                    <a:pt x="126" y="67"/>
                  </a:cubicBezTo>
                  <a:cubicBezTo>
                    <a:pt x="127" y="59"/>
                    <a:pt x="128" y="52"/>
                    <a:pt x="124" y="51"/>
                  </a:cubicBezTo>
                  <a:cubicBezTo>
                    <a:pt x="115" y="47"/>
                    <a:pt x="119" y="45"/>
                    <a:pt x="122" y="44"/>
                  </a:cubicBezTo>
                  <a:cubicBezTo>
                    <a:pt x="125" y="43"/>
                    <a:pt x="126" y="35"/>
                    <a:pt x="121" y="37"/>
                  </a:cubicBezTo>
                  <a:cubicBezTo>
                    <a:pt x="112" y="40"/>
                    <a:pt x="113" y="32"/>
                    <a:pt x="115" y="31"/>
                  </a:cubicBezTo>
                  <a:cubicBezTo>
                    <a:pt x="117" y="30"/>
                    <a:pt x="120" y="32"/>
                    <a:pt x="119" y="24"/>
                  </a:cubicBezTo>
                  <a:cubicBezTo>
                    <a:pt x="117" y="17"/>
                    <a:pt x="124" y="14"/>
                    <a:pt x="126" y="21"/>
                  </a:cubicBezTo>
                  <a:cubicBezTo>
                    <a:pt x="127" y="28"/>
                    <a:pt x="130" y="42"/>
                    <a:pt x="132" y="39"/>
                  </a:cubicBezTo>
                  <a:cubicBezTo>
                    <a:pt x="134" y="35"/>
                    <a:pt x="138" y="22"/>
                    <a:pt x="142" y="16"/>
                  </a:cubicBezTo>
                  <a:cubicBezTo>
                    <a:pt x="145" y="10"/>
                    <a:pt x="150" y="15"/>
                    <a:pt x="149" y="18"/>
                  </a:cubicBezTo>
                  <a:cubicBezTo>
                    <a:pt x="144" y="33"/>
                    <a:pt x="152" y="34"/>
                    <a:pt x="152" y="34"/>
                  </a:cubicBezTo>
                  <a:cubicBezTo>
                    <a:pt x="152" y="34"/>
                    <a:pt x="151" y="36"/>
                    <a:pt x="147" y="36"/>
                  </a:cubicBezTo>
                  <a:cubicBezTo>
                    <a:pt x="137" y="35"/>
                    <a:pt x="141" y="41"/>
                    <a:pt x="145" y="43"/>
                  </a:cubicBezTo>
                  <a:cubicBezTo>
                    <a:pt x="154" y="46"/>
                    <a:pt x="148" y="48"/>
                    <a:pt x="143" y="48"/>
                  </a:cubicBezTo>
                  <a:cubicBezTo>
                    <a:pt x="139" y="48"/>
                    <a:pt x="136" y="50"/>
                    <a:pt x="135" y="55"/>
                  </a:cubicBezTo>
                  <a:cubicBezTo>
                    <a:pt x="132" y="70"/>
                    <a:pt x="144" y="67"/>
                    <a:pt x="144" y="67"/>
                  </a:cubicBezTo>
                  <a:cubicBezTo>
                    <a:pt x="162" y="72"/>
                    <a:pt x="189" y="69"/>
                    <a:pt x="189" y="69"/>
                  </a:cubicBezTo>
                  <a:cubicBezTo>
                    <a:pt x="209" y="75"/>
                    <a:pt x="200" y="45"/>
                    <a:pt x="199" y="29"/>
                  </a:cubicBezTo>
                  <a:cubicBezTo>
                    <a:pt x="197" y="13"/>
                    <a:pt x="195" y="5"/>
                    <a:pt x="181" y="2"/>
                  </a:cubicBezTo>
                  <a:cubicBezTo>
                    <a:pt x="168" y="0"/>
                    <a:pt x="90" y="1"/>
                    <a:pt x="90" y="1"/>
                  </a:cubicBezTo>
                  <a:cubicBezTo>
                    <a:pt x="87" y="2"/>
                    <a:pt x="56" y="1"/>
                    <a:pt x="56" y="1"/>
                  </a:cubicBezTo>
                  <a:cubicBezTo>
                    <a:pt x="56" y="1"/>
                    <a:pt x="54" y="8"/>
                    <a:pt x="56" y="8"/>
                  </a:cubicBezTo>
                  <a:cubicBezTo>
                    <a:pt x="61" y="8"/>
                    <a:pt x="80" y="9"/>
                    <a:pt x="80" y="9"/>
                  </a:cubicBezTo>
                  <a:cubicBezTo>
                    <a:pt x="81" y="9"/>
                    <a:pt x="90" y="8"/>
                    <a:pt x="85" y="12"/>
                  </a:cubicBezTo>
                  <a:cubicBezTo>
                    <a:pt x="80" y="16"/>
                    <a:pt x="69" y="16"/>
                    <a:pt x="62" y="16"/>
                  </a:cubicBezTo>
                  <a:cubicBezTo>
                    <a:pt x="47" y="15"/>
                    <a:pt x="54" y="22"/>
                    <a:pt x="60" y="22"/>
                  </a:cubicBezTo>
                  <a:cubicBezTo>
                    <a:pt x="78" y="22"/>
                    <a:pt x="82" y="26"/>
                    <a:pt x="74" y="27"/>
                  </a:cubicBezTo>
                  <a:cubicBezTo>
                    <a:pt x="67" y="28"/>
                    <a:pt x="65" y="28"/>
                    <a:pt x="58" y="29"/>
                  </a:cubicBezTo>
                  <a:cubicBezTo>
                    <a:pt x="2" y="38"/>
                    <a:pt x="21" y="23"/>
                    <a:pt x="26" y="23"/>
                  </a:cubicBezTo>
                  <a:cubicBezTo>
                    <a:pt x="49" y="23"/>
                    <a:pt x="44" y="15"/>
                    <a:pt x="38" y="17"/>
                  </a:cubicBezTo>
                  <a:cubicBezTo>
                    <a:pt x="32" y="18"/>
                    <a:pt x="12" y="11"/>
                    <a:pt x="9" y="24"/>
                  </a:cubicBezTo>
                  <a:cubicBezTo>
                    <a:pt x="7" y="37"/>
                    <a:pt x="15" y="103"/>
                    <a:pt x="13" y="115"/>
                  </a:cubicBezTo>
                  <a:cubicBezTo>
                    <a:pt x="0" y="193"/>
                    <a:pt x="71" y="176"/>
                    <a:pt x="71" y="176"/>
                  </a:cubicBezTo>
                  <a:cubicBezTo>
                    <a:pt x="56" y="164"/>
                    <a:pt x="62" y="153"/>
                    <a:pt x="61" y="146"/>
                  </a:cubicBezTo>
                  <a:cubicBezTo>
                    <a:pt x="57" y="125"/>
                    <a:pt x="55" y="122"/>
                    <a:pt x="51" y="124"/>
                  </a:cubicBezTo>
                  <a:cubicBezTo>
                    <a:pt x="43" y="128"/>
                    <a:pt x="44" y="130"/>
                    <a:pt x="45" y="133"/>
                  </a:cubicBezTo>
                  <a:cubicBezTo>
                    <a:pt x="51" y="151"/>
                    <a:pt x="37" y="137"/>
                    <a:pt x="37" y="137"/>
                  </a:cubicBezTo>
                  <a:cubicBezTo>
                    <a:pt x="35" y="138"/>
                    <a:pt x="34" y="142"/>
                    <a:pt x="35" y="145"/>
                  </a:cubicBezTo>
                  <a:cubicBezTo>
                    <a:pt x="47" y="168"/>
                    <a:pt x="36" y="162"/>
                    <a:pt x="33" y="158"/>
                  </a:cubicBezTo>
                  <a:cubicBezTo>
                    <a:pt x="22" y="142"/>
                    <a:pt x="33" y="133"/>
                    <a:pt x="32" y="128"/>
                  </a:cubicBezTo>
                  <a:cubicBezTo>
                    <a:pt x="27" y="108"/>
                    <a:pt x="42" y="100"/>
                    <a:pt x="44" y="97"/>
                  </a:cubicBezTo>
                  <a:cubicBezTo>
                    <a:pt x="46" y="93"/>
                    <a:pt x="45" y="92"/>
                    <a:pt x="46" y="86"/>
                  </a:cubicBezTo>
                  <a:cubicBezTo>
                    <a:pt x="48" y="72"/>
                    <a:pt x="55" y="79"/>
                    <a:pt x="55" y="84"/>
                  </a:cubicBezTo>
                  <a:cubicBezTo>
                    <a:pt x="53" y="100"/>
                    <a:pt x="63" y="88"/>
                    <a:pt x="67" y="83"/>
                  </a:cubicBezTo>
                  <a:cubicBezTo>
                    <a:pt x="78" y="68"/>
                    <a:pt x="77" y="84"/>
                    <a:pt x="75" y="87"/>
                  </a:cubicBezTo>
                  <a:cubicBezTo>
                    <a:pt x="72" y="89"/>
                    <a:pt x="71" y="93"/>
                    <a:pt x="71" y="95"/>
                  </a:cubicBezTo>
                  <a:cubicBezTo>
                    <a:pt x="74" y="103"/>
                    <a:pt x="69" y="111"/>
                    <a:pt x="67" y="112"/>
                  </a:cubicBezTo>
                  <a:cubicBezTo>
                    <a:pt x="66" y="112"/>
                    <a:pt x="61" y="114"/>
                    <a:pt x="61" y="121"/>
                  </a:cubicBezTo>
                  <a:cubicBezTo>
                    <a:pt x="61" y="127"/>
                    <a:pt x="69" y="139"/>
                    <a:pt x="69" y="143"/>
                  </a:cubicBezTo>
                  <a:cubicBezTo>
                    <a:pt x="69" y="178"/>
                    <a:pt x="84" y="181"/>
                    <a:pt x="91" y="180"/>
                  </a:cubicBezTo>
                  <a:cubicBezTo>
                    <a:pt x="98" y="179"/>
                    <a:pt x="159" y="177"/>
                    <a:pt x="185" y="175"/>
                  </a:cubicBezTo>
                  <a:cubicBezTo>
                    <a:pt x="210" y="173"/>
                    <a:pt x="193" y="166"/>
                    <a:pt x="186" y="166"/>
                  </a:cubicBezTo>
                  <a:close/>
                  <a:moveTo>
                    <a:pt x="165" y="60"/>
                  </a:moveTo>
                  <a:cubicBezTo>
                    <a:pt x="203" y="61"/>
                    <a:pt x="185" y="64"/>
                    <a:pt x="182" y="66"/>
                  </a:cubicBezTo>
                  <a:cubicBezTo>
                    <a:pt x="178" y="68"/>
                    <a:pt x="182" y="66"/>
                    <a:pt x="167" y="65"/>
                  </a:cubicBezTo>
                  <a:cubicBezTo>
                    <a:pt x="152" y="65"/>
                    <a:pt x="165" y="60"/>
                    <a:pt x="165" y="60"/>
                  </a:cubicBezTo>
                  <a:close/>
                  <a:moveTo>
                    <a:pt x="114" y="50"/>
                  </a:moveTo>
                  <a:cubicBezTo>
                    <a:pt x="121" y="55"/>
                    <a:pt x="113" y="61"/>
                    <a:pt x="113" y="61"/>
                  </a:cubicBezTo>
                  <a:cubicBezTo>
                    <a:pt x="113" y="61"/>
                    <a:pt x="108" y="70"/>
                    <a:pt x="112" y="78"/>
                  </a:cubicBezTo>
                  <a:cubicBezTo>
                    <a:pt x="116" y="87"/>
                    <a:pt x="116" y="97"/>
                    <a:pt x="108" y="87"/>
                  </a:cubicBezTo>
                  <a:cubicBezTo>
                    <a:pt x="100" y="78"/>
                    <a:pt x="105" y="58"/>
                    <a:pt x="107" y="53"/>
                  </a:cubicBezTo>
                  <a:cubicBezTo>
                    <a:pt x="107" y="53"/>
                    <a:pt x="107" y="44"/>
                    <a:pt x="114" y="50"/>
                  </a:cubicBezTo>
                  <a:close/>
                  <a:moveTo>
                    <a:pt x="83" y="29"/>
                  </a:moveTo>
                  <a:cubicBezTo>
                    <a:pt x="83" y="25"/>
                    <a:pt x="89" y="26"/>
                    <a:pt x="89" y="26"/>
                  </a:cubicBezTo>
                  <a:cubicBezTo>
                    <a:pt x="89" y="26"/>
                    <a:pt x="99" y="30"/>
                    <a:pt x="104" y="30"/>
                  </a:cubicBezTo>
                  <a:cubicBezTo>
                    <a:pt x="108" y="29"/>
                    <a:pt x="114" y="35"/>
                    <a:pt x="105" y="35"/>
                  </a:cubicBezTo>
                  <a:cubicBezTo>
                    <a:pt x="96" y="35"/>
                    <a:pt x="82" y="39"/>
                    <a:pt x="83" y="29"/>
                  </a:cubicBezTo>
                  <a:close/>
                  <a:moveTo>
                    <a:pt x="61" y="72"/>
                  </a:moveTo>
                  <a:cubicBezTo>
                    <a:pt x="55" y="72"/>
                    <a:pt x="16" y="87"/>
                    <a:pt x="16" y="48"/>
                  </a:cubicBezTo>
                  <a:cubicBezTo>
                    <a:pt x="16" y="39"/>
                    <a:pt x="14" y="31"/>
                    <a:pt x="24" y="37"/>
                  </a:cubicBezTo>
                  <a:cubicBezTo>
                    <a:pt x="35" y="42"/>
                    <a:pt x="25" y="42"/>
                    <a:pt x="49" y="40"/>
                  </a:cubicBezTo>
                  <a:cubicBezTo>
                    <a:pt x="49" y="40"/>
                    <a:pt x="66" y="41"/>
                    <a:pt x="68" y="40"/>
                  </a:cubicBezTo>
                  <a:cubicBezTo>
                    <a:pt x="71" y="38"/>
                    <a:pt x="69" y="34"/>
                    <a:pt x="74" y="34"/>
                  </a:cubicBezTo>
                  <a:cubicBezTo>
                    <a:pt x="80" y="34"/>
                    <a:pt x="79" y="40"/>
                    <a:pt x="79" y="40"/>
                  </a:cubicBezTo>
                  <a:cubicBezTo>
                    <a:pt x="79" y="40"/>
                    <a:pt x="74" y="46"/>
                    <a:pt x="109" y="41"/>
                  </a:cubicBezTo>
                  <a:cubicBezTo>
                    <a:pt x="113" y="41"/>
                    <a:pt x="117" y="45"/>
                    <a:pt x="108" y="45"/>
                  </a:cubicBezTo>
                  <a:cubicBezTo>
                    <a:pt x="104" y="45"/>
                    <a:pt x="97" y="48"/>
                    <a:pt x="100" y="53"/>
                  </a:cubicBezTo>
                  <a:cubicBezTo>
                    <a:pt x="102" y="58"/>
                    <a:pt x="99" y="93"/>
                    <a:pt x="99" y="93"/>
                  </a:cubicBezTo>
                  <a:cubicBezTo>
                    <a:pt x="99" y="93"/>
                    <a:pt x="97" y="100"/>
                    <a:pt x="94" y="90"/>
                  </a:cubicBezTo>
                  <a:cubicBezTo>
                    <a:pt x="93" y="86"/>
                    <a:pt x="94" y="53"/>
                    <a:pt x="93" y="51"/>
                  </a:cubicBezTo>
                  <a:cubicBezTo>
                    <a:pt x="93" y="48"/>
                    <a:pt x="77" y="45"/>
                    <a:pt x="77" y="57"/>
                  </a:cubicBezTo>
                  <a:cubicBezTo>
                    <a:pt x="77" y="68"/>
                    <a:pt x="73" y="71"/>
                    <a:pt x="61" y="72"/>
                  </a:cubicBezTo>
                  <a:close/>
                  <a:moveTo>
                    <a:pt x="85" y="84"/>
                  </a:moveTo>
                  <a:cubicBezTo>
                    <a:pt x="82" y="88"/>
                    <a:pt x="78" y="90"/>
                    <a:pt x="80" y="82"/>
                  </a:cubicBezTo>
                  <a:cubicBezTo>
                    <a:pt x="81" y="74"/>
                    <a:pt x="83" y="63"/>
                    <a:pt x="83" y="57"/>
                  </a:cubicBezTo>
                  <a:cubicBezTo>
                    <a:pt x="83" y="57"/>
                    <a:pt x="87" y="50"/>
                    <a:pt x="88" y="58"/>
                  </a:cubicBezTo>
                  <a:cubicBezTo>
                    <a:pt x="89" y="66"/>
                    <a:pt x="87" y="81"/>
                    <a:pt x="85" y="84"/>
                  </a:cubicBezTo>
                  <a:close/>
                  <a:moveTo>
                    <a:pt x="102" y="145"/>
                  </a:moveTo>
                  <a:cubicBezTo>
                    <a:pt x="78" y="144"/>
                    <a:pt x="77" y="148"/>
                    <a:pt x="77" y="117"/>
                  </a:cubicBezTo>
                  <a:cubicBezTo>
                    <a:pt x="77" y="86"/>
                    <a:pt x="81" y="93"/>
                    <a:pt x="82" y="96"/>
                  </a:cubicBezTo>
                  <a:cubicBezTo>
                    <a:pt x="82" y="96"/>
                    <a:pt x="90" y="116"/>
                    <a:pt x="111" y="101"/>
                  </a:cubicBezTo>
                  <a:cubicBezTo>
                    <a:pt x="114" y="98"/>
                    <a:pt x="116" y="96"/>
                    <a:pt x="117" y="106"/>
                  </a:cubicBezTo>
                  <a:cubicBezTo>
                    <a:pt x="117" y="117"/>
                    <a:pt x="127" y="145"/>
                    <a:pt x="102" y="145"/>
                  </a:cubicBezTo>
                  <a:close/>
                </a:path>
              </a:pathLst>
            </a:custGeom>
            <a:solidFill>
              <a:schemeClr val="accent2"/>
            </a:solidFill>
            <a:ln w="0">
              <a:noFill/>
            </a:ln>
          </p:spPr>
          <p:txBody>
            <a:bodyPr/>
            <a:p>
              <a:endParaRPr lang="zh-CN" altLang="en-US"/>
            </a:p>
          </p:txBody>
        </p:sp>
        <p:sp>
          <p:nvSpPr>
            <p:cNvPr id="8399" name="任意多边形 8398"/>
            <p:cNvSpPr/>
            <p:nvPr userDrawn="1"/>
          </p:nvSpPr>
          <p:spPr>
            <a:xfrm>
              <a:off x="348" y="3254"/>
              <a:ext cx="86" cy="102"/>
            </a:xfrm>
            <a:custGeom>
              <a:avLst/>
              <a:gdLst/>
              <a:ahLst/>
              <a:cxnLst/>
              <a:pathLst>
                <a:path w="17" h="20">
                  <a:moveTo>
                    <a:pt x="14" y="5"/>
                  </a:moveTo>
                  <a:cubicBezTo>
                    <a:pt x="13" y="0"/>
                    <a:pt x="0" y="8"/>
                    <a:pt x="9" y="20"/>
                  </a:cubicBezTo>
                  <a:cubicBezTo>
                    <a:pt x="9" y="20"/>
                    <a:pt x="17" y="17"/>
                    <a:pt x="14" y="5"/>
                  </a:cubicBezTo>
                  <a:close/>
                </a:path>
              </a:pathLst>
            </a:custGeom>
            <a:solidFill>
              <a:schemeClr val="accent2"/>
            </a:solidFill>
            <a:ln w="0">
              <a:noFill/>
            </a:ln>
          </p:spPr>
          <p:txBody>
            <a:bodyPr/>
            <a:p>
              <a:endParaRPr lang="zh-CN" altLang="en-US"/>
            </a:p>
          </p:txBody>
        </p:sp>
        <p:sp>
          <p:nvSpPr>
            <p:cNvPr id="8400" name="任意多边形 8399"/>
            <p:cNvSpPr/>
            <p:nvPr userDrawn="1"/>
          </p:nvSpPr>
          <p:spPr>
            <a:xfrm>
              <a:off x="267" y="3295"/>
              <a:ext cx="76" cy="136"/>
            </a:xfrm>
            <a:custGeom>
              <a:avLst/>
              <a:gdLst/>
              <a:ahLst/>
              <a:cxnLst/>
              <a:pathLst>
                <a:path w="15" h="27">
                  <a:moveTo>
                    <a:pt x="7" y="10"/>
                  </a:moveTo>
                  <a:cubicBezTo>
                    <a:pt x="0" y="19"/>
                    <a:pt x="2" y="23"/>
                    <a:pt x="4" y="25"/>
                  </a:cubicBezTo>
                  <a:cubicBezTo>
                    <a:pt x="7" y="27"/>
                    <a:pt x="11" y="26"/>
                    <a:pt x="15" y="16"/>
                  </a:cubicBezTo>
                  <a:cubicBezTo>
                    <a:pt x="15" y="16"/>
                    <a:pt x="12" y="11"/>
                    <a:pt x="13" y="8"/>
                  </a:cubicBezTo>
                  <a:cubicBezTo>
                    <a:pt x="15" y="6"/>
                    <a:pt x="14" y="0"/>
                    <a:pt x="7" y="10"/>
                  </a:cubicBezTo>
                  <a:close/>
                </a:path>
              </a:pathLst>
            </a:custGeom>
            <a:solidFill>
              <a:schemeClr val="accent2"/>
            </a:solidFill>
            <a:ln w="0">
              <a:noFill/>
            </a:ln>
          </p:spPr>
          <p:txBody>
            <a:bodyPr/>
            <a:p>
              <a:endParaRPr lang="zh-CN" altLang="en-US"/>
            </a:p>
          </p:txBody>
        </p:sp>
        <p:sp>
          <p:nvSpPr>
            <p:cNvPr id="8401" name="任意多边形 8400"/>
            <p:cNvSpPr/>
            <p:nvPr userDrawn="1"/>
          </p:nvSpPr>
          <p:spPr>
            <a:xfrm>
              <a:off x="222" y="3022"/>
              <a:ext cx="243" cy="116"/>
            </a:xfrm>
            <a:custGeom>
              <a:avLst/>
              <a:gdLst/>
              <a:ahLst/>
              <a:cxnLst/>
              <a:pathLst>
                <a:path w="48" h="23">
                  <a:moveTo>
                    <a:pt x="40" y="2"/>
                  </a:moveTo>
                  <a:cubicBezTo>
                    <a:pt x="38" y="3"/>
                    <a:pt x="9" y="1"/>
                    <a:pt x="9" y="1"/>
                  </a:cubicBezTo>
                  <a:cubicBezTo>
                    <a:pt x="5" y="1"/>
                    <a:pt x="1" y="0"/>
                    <a:pt x="1" y="9"/>
                  </a:cubicBezTo>
                  <a:cubicBezTo>
                    <a:pt x="0" y="23"/>
                    <a:pt x="17" y="21"/>
                    <a:pt x="22" y="21"/>
                  </a:cubicBezTo>
                  <a:cubicBezTo>
                    <a:pt x="26" y="21"/>
                    <a:pt x="30" y="18"/>
                    <a:pt x="34" y="20"/>
                  </a:cubicBezTo>
                  <a:cubicBezTo>
                    <a:pt x="34" y="20"/>
                    <a:pt x="38" y="23"/>
                    <a:pt x="40" y="19"/>
                  </a:cubicBezTo>
                  <a:cubicBezTo>
                    <a:pt x="48" y="5"/>
                    <a:pt x="43" y="0"/>
                    <a:pt x="40" y="2"/>
                  </a:cubicBezTo>
                  <a:close/>
                </a:path>
              </a:pathLst>
            </a:custGeom>
            <a:solidFill>
              <a:schemeClr val="accent2"/>
            </a:solidFill>
            <a:ln w="0">
              <a:noFill/>
            </a:ln>
          </p:spPr>
          <p:txBody>
            <a:bodyPr/>
            <a:p>
              <a:endParaRPr lang="zh-CN" altLang="en-US"/>
            </a:p>
          </p:txBody>
        </p:sp>
        <p:sp>
          <p:nvSpPr>
            <p:cNvPr id="8402" name="任意多边形 8401"/>
            <p:cNvSpPr/>
            <p:nvPr userDrawn="1"/>
          </p:nvSpPr>
          <p:spPr>
            <a:xfrm>
              <a:off x="500" y="3345"/>
              <a:ext cx="177" cy="187"/>
            </a:xfrm>
            <a:custGeom>
              <a:avLst/>
              <a:gdLst/>
              <a:ahLst/>
              <a:cxnLst/>
              <a:pathLst>
                <a:path w="35" h="37">
                  <a:moveTo>
                    <a:pt x="24" y="2"/>
                  </a:moveTo>
                  <a:cubicBezTo>
                    <a:pt x="19" y="3"/>
                    <a:pt x="11" y="2"/>
                    <a:pt x="11" y="2"/>
                  </a:cubicBezTo>
                  <a:cubicBezTo>
                    <a:pt x="0" y="2"/>
                    <a:pt x="5" y="14"/>
                    <a:pt x="4" y="20"/>
                  </a:cubicBezTo>
                  <a:cubicBezTo>
                    <a:pt x="3" y="27"/>
                    <a:pt x="22" y="37"/>
                    <a:pt x="28" y="22"/>
                  </a:cubicBezTo>
                  <a:cubicBezTo>
                    <a:pt x="35" y="7"/>
                    <a:pt x="28" y="0"/>
                    <a:pt x="24" y="2"/>
                  </a:cubicBezTo>
                  <a:close/>
                </a:path>
              </a:pathLst>
            </a:custGeom>
            <a:solidFill>
              <a:schemeClr val="accent2"/>
            </a:solidFill>
            <a:ln w="0">
              <a:noFill/>
            </a:ln>
          </p:spPr>
          <p:txBody>
            <a:bodyPr/>
            <a:p>
              <a:endParaRPr lang="zh-CN" altLang="en-US"/>
            </a:p>
          </p:txBody>
        </p:sp>
        <p:sp>
          <p:nvSpPr>
            <p:cNvPr id="8403" name="任意多边形 8402"/>
            <p:cNvSpPr/>
            <p:nvPr userDrawn="1"/>
          </p:nvSpPr>
          <p:spPr>
            <a:xfrm>
              <a:off x="905" y="3158"/>
              <a:ext cx="177" cy="36"/>
            </a:xfrm>
            <a:custGeom>
              <a:avLst/>
              <a:gdLst/>
              <a:ahLst/>
              <a:cxnLst/>
              <a:pathLst>
                <a:path w="35" h="7">
                  <a:moveTo>
                    <a:pt x="5" y="0"/>
                  </a:moveTo>
                  <a:cubicBezTo>
                    <a:pt x="0" y="0"/>
                    <a:pt x="7" y="7"/>
                    <a:pt x="14" y="5"/>
                  </a:cubicBezTo>
                  <a:cubicBezTo>
                    <a:pt x="35" y="1"/>
                    <a:pt x="5" y="0"/>
                    <a:pt x="5" y="0"/>
                  </a:cubicBezTo>
                  <a:close/>
                </a:path>
              </a:pathLst>
            </a:custGeom>
            <a:solidFill>
              <a:schemeClr val="accent2"/>
            </a:solidFill>
            <a:ln w="0">
              <a:noFill/>
            </a:ln>
          </p:spPr>
          <p:txBody>
            <a:bodyPr/>
            <a:p>
              <a:endParaRPr lang="zh-CN" altLang="en-US"/>
            </a:p>
          </p:txBody>
        </p:sp>
        <p:sp>
          <p:nvSpPr>
            <p:cNvPr id="8404" name="任意多边形 8403"/>
            <p:cNvSpPr/>
            <p:nvPr userDrawn="1"/>
          </p:nvSpPr>
          <p:spPr>
            <a:xfrm>
              <a:off x="965" y="3153"/>
              <a:ext cx="137" cy="81"/>
            </a:xfrm>
            <a:custGeom>
              <a:avLst/>
              <a:gdLst/>
              <a:ahLst/>
              <a:cxnLst/>
              <a:pathLst>
                <a:path w="27" h="16">
                  <a:moveTo>
                    <a:pt x="7" y="13"/>
                  </a:moveTo>
                  <a:cubicBezTo>
                    <a:pt x="7" y="13"/>
                    <a:pt x="18" y="16"/>
                    <a:pt x="25" y="6"/>
                  </a:cubicBezTo>
                  <a:cubicBezTo>
                    <a:pt x="27" y="2"/>
                    <a:pt x="23" y="0"/>
                    <a:pt x="17" y="1"/>
                  </a:cubicBezTo>
                  <a:cubicBezTo>
                    <a:pt x="13" y="1"/>
                    <a:pt x="14" y="11"/>
                    <a:pt x="7" y="11"/>
                  </a:cubicBezTo>
                  <a:cubicBezTo>
                    <a:pt x="0" y="11"/>
                    <a:pt x="7" y="13"/>
                    <a:pt x="7" y="13"/>
                  </a:cubicBezTo>
                  <a:close/>
                </a:path>
              </a:pathLst>
            </a:custGeom>
            <a:solidFill>
              <a:schemeClr val="accent2"/>
            </a:solidFill>
            <a:ln w="0">
              <a:noFill/>
            </a:ln>
          </p:spPr>
          <p:txBody>
            <a:bodyPr/>
            <a:p>
              <a:endParaRPr lang="zh-CN" altLang="en-US"/>
            </a:p>
          </p:txBody>
        </p:sp>
        <p:sp>
          <p:nvSpPr>
            <p:cNvPr id="8405" name="任意多边形 8404"/>
            <p:cNvSpPr/>
            <p:nvPr userDrawn="1"/>
          </p:nvSpPr>
          <p:spPr>
            <a:xfrm>
              <a:off x="960" y="3204"/>
              <a:ext cx="177" cy="86"/>
            </a:xfrm>
            <a:custGeom>
              <a:avLst/>
              <a:gdLst/>
              <a:ahLst/>
              <a:cxnLst/>
              <a:pathLst>
                <a:path w="35" h="17">
                  <a:moveTo>
                    <a:pt x="25" y="6"/>
                  </a:moveTo>
                  <a:cubicBezTo>
                    <a:pt x="20" y="12"/>
                    <a:pt x="8" y="10"/>
                    <a:pt x="8" y="10"/>
                  </a:cubicBezTo>
                  <a:cubicBezTo>
                    <a:pt x="8" y="10"/>
                    <a:pt x="0" y="9"/>
                    <a:pt x="6" y="13"/>
                  </a:cubicBezTo>
                  <a:cubicBezTo>
                    <a:pt x="11" y="17"/>
                    <a:pt x="18" y="15"/>
                    <a:pt x="27" y="12"/>
                  </a:cubicBezTo>
                  <a:cubicBezTo>
                    <a:pt x="35" y="8"/>
                    <a:pt x="31" y="0"/>
                    <a:pt x="25" y="6"/>
                  </a:cubicBezTo>
                  <a:close/>
                </a:path>
              </a:pathLst>
            </a:custGeom>
            <a:solidFill>
              <a:schemeClr val="accent2"/>
            </a:solidFill>
            <a:ln w="0">
              <a:noFill/>
            </a:ln>
          </p:spPr>
          <p:txBody>
            <a:bodyPr/>
            <a:p>
              <a:endParaRPr lang="zh-CN" altLang="en-US"/>
            </a:p>
          </p:txBody>
        </p:sp>
        <p:sp>
          <p:nvSpPr>
            <p:cNvPr id="8406" name="任意多边形 8405"/>
            <p:cNvSpPr/>
            <p:nvPr userDrawn="1"/>
          </p:nvSpPr>
          <p:spPr>
            <a:xfrm>
              <a:off x="844" y="3285"/>
              <a:ext cx="248" cy="60"/>
            </a:xfrm>
            <a:custGeom>
              <a:avLst/>
              <a:gdLst/>
              <a:ahLst/>
              <a:cxnLst/>
              <a:pathLst>
                <a:path w="49" h="12">
                  <a:moveTo>
                    <a:pt x="40" y="3"/>
                  </a:moveTo>
                  <a:cubicBezTo>
                    <a:pt x="37" y="2"/>
                    <a:pt x="36" y="0"/>
                    <a:pt x="29" y="1"/>
                  </a:cubicBezTo>
                  <a:cubicBezTo>
                    <a:pt x="13" y="4"/>
                    <a:pt x="7" y="0"/>
                    <a:pt x="7" y="0"/>
                  </a:cubicBezTo>
                  <a:cubicBezTo>
                    <a:pt x="7" y="0"/>
                    <a:pt x="0" y="3"/>
                    <a:pt x="2" y="5"/>
                  </a:cubicBezTo>
                  <a:cubicBezTo>
                    <a:pt x="5" y="7"/>
                    <a:pt x="17" y="8"/>
                    <a:pt x="20" y="8"/>
                  </a:cubicBezTo>
                  <a:cubicBezTo>
                    <a:pt x="23" y="8"/>
                    <a:pt x="34" y="12"/>
                    <a:pt x="41" y="8"/>
                  </a:cubicBezTo>
                  <a:cubicBezTo>
                    <a:pt x="49" y="4"/>
                    <a:pt x="44" y="3"/>
                    <a:pt x="40" y="3"/>
                  </a:cubicBezTo>
                  <a:close/>
                </a:path>
              </a:pathLst>
            </a:custGeom>
            <a:solidFill>
              <a:schemeClr val="accent2"/>
            </a:solidFill>
            <a:ln w="0">
              <a:noFill/>
            </a:ln>
          </p:spPr>
          <p:txBody>
            <a:bodyPr/>
            <a:p>
              <a:endParaRPr lang="zh-CN" altLang="en-US"/>
            </a:p>
          </p:txBody>
        </p:sp>
        <p:sp>
          <p:nvSpPr>
            <p:cNvPr id="8407" name="任意多边形 8406"/>
            <p:cNvSpPr/>
            <p:nvPr userDrawn="1"/>
          </p:nvSpPr>
          <p:spPr>
            <a:xfrm>
              <a:off x="869" y="3340"/>
              <a:ext cx="203" cy="56"/>
            </a:xfrm>
            <a:custGeom>
              <a:avLst/>
              <a:gdLst/>
              <a:ahLst/>
              <a:cxnLst/>
              <a:pathLst>
                <a:path w="40" h="11">
                  <a:moveTo>
                    <a:pt x="37" y="2"/>
                  </a:moveTo>
                  <a:cubicBezTo>
                    <a:pt x="34" y="4"/>
                    <a:pt x="30" y="4"/>
                    <a:pt x="26" y="4"/>
                  </a:cubicBezTo>
                  <a:cubicBezTo>
                    <a:pt x="23" y="4"/>
                    <a:pt x="16" y="2"/>
                    <a:pt x="13" y="3"/>
                  </a:cubicBezTo>
                  <a:cubicBezTo>
                    <a:pt x="10" y="4"/>
                    <a:pt x="1" y="2"/>
                    <a:pt x="1" y="2"/>
                  </a:cubicBezTo>
                  <a:cubicBezTo>
                    <a:pt x="0" y="11"/>
                    <a:pt x="30" y="10"/>
                    <a:pt x="35" y="8"/>
                  </a:cubicBezTo>
                  <a:cubicBezTo>
                    <a:pt x="40" y="5"/>
                    <a:pt x="40" y="0"/>
                    <a:pt x="37" y="2"/>
                  </a:cubicBezTo>
                  <a:close/>
                </a:path>
              </a:pathLst>
            </a:custGeom>
            <a:solidFill>
              <a:schemeClr val="accent2"/>
            </a:solidFill>
            <a:ln w="0">
              <a:noFill/>
            </a:ln>
          </p:spPr>
          <p:txBody>
            <a:bodyPr/>
            <a:p>
              <a:endParaRPr lang="zh-CN" altLang="en-US"/>
            </a:p>
          </p:txBody>
        </p:sp>
        <p:sp>
          <p:nvSpPr>
            <p:cNvPr id="8408" name="任意多边形 8407"/>
            <p:cNvSpPr/>
            <p:nvPr userDrawn="1"/>
          </p:nvSpPr>
          <p:spPr>
            <a:xfrm>
              <a:off x="859" y="3386"/>
              <a:ext cx="207" cy="172"/>
            </a:xfrm>
            <a:custGeom>
              <a:avLst/>
              <a:gdLst/>
              <a:ahLst/>
              <a:cxnLst/>
              <a:pathLst>
                <a:path w="41" h="34">
                  <a:moveTo>
                    <a:pt x="28" y="9"/>
                  </a:moveTo>
                  <a:cubicBezTo>
                    <a:pt x="28" y="6"/>
                    <a:pt x="14" y="0"/>
                    <a:pt x="13" y="6"/>
                  </a:cubicBezTo>
                  <a:cubicBezTo>
                    <a:pt x="11" y="12"/>
                    <a:pt x="4" y="15"/>
                    <a:pt x="4" y="15"/>
                  </a:cubicBezTo>
                  <a:cubicBezTo>
                    <a:pt x="0" y="16"/>
                    <a:pt x="0" y="16"/>
                    <a:pt x="1" y="19"/>
                  </a:cubicBezTo>
                  <a:cubicBezTo>
                    <a:pt x="1" y="22"/>
                    <a:pt x="4" y="24"/>
                    <a:pt x="9" y="19"/>
                  </a:cubicBezTo>
                  <a:cubicBezTo>
                    <a:pt x="17" y="10"/>
                    <a:pt x="17" y="26"/>
                    <a:pt x="17" y="27"/>
                  </a:cubicBezTo>
                  <a:cubicBezTo>
                    <a:pt x="18" y="29"/>
                    <a:pt x="19" y="34"/>
                    <a:pt x="21" y="30"/>
                  </a:cubicBezTo>
                  <a:cubicBezTo>
                    <a:pt x="22" y="26"/>
                    <a:pt x="25" y="14"/>
                    <a:pt x="29" y="19"/>
                  </a:cubicBezTo>
                  <a:cubicBezTo>
                    <a:pt x="35" y="27"/>
                    <a:pt x="41" y="19"/>
                    <a:pt x="39" y="19"/>
                  </a:cubicBezTo>
                  <a:cubicBezTo>
                    <a:pt x="38" y="18"/>
                    <a:pt x="28" y="13"/>
                    <a:pt x="28" y="9"/>
                  </a:cubicBezTo>
                  <a:close/>
                </a:path>
              </a:pathLst>
            </a:custGeom>
            <a:solidFill>
              <a:schemeClr val="accent2"/>
            </a:solidFill>
            <a:ln w="0">
              <a:noFill/>
            </a:ln>
          </p:spPr>
          <p:txBody>
            <a:bodyPr/>
            <a:p>
              <a:endParaRPr lang="zh-CN" altLang="en-US"/>
            </a:p>
          </p:txBody>
        </p:sp>
        <p:sp>
          <p:nvSpPr>
            <p:cNvPr id="8409" name="任意多边形 8408"/>
            <p:cNvSpPr/>
            <p:nvPr userDrawn="1"/>
          </p:nvSpPr>
          <p:spPr>
            <a:xfrm>
              <a:off x="996" y="3305"/>
              <a:ext cx="126" cy="318"/>
            </a:xfrm>
            <a:custGeom>
              <a:avLst/>
              <a:gdLst/>
              <a:ahLst/>
              <a:cxnLst/>
              <a:pathLst>
                <a:path w="25" h="63">
                  <a:moveTo>
                    <a:pt x="22" y="2"/>
                  </a:moveTo>
                  <a:cubicBezTo>
                    <a:pt x="22" y="2"/>
                    <a:pt x="20" y="15"/>
                    <a:pt x="18" y="17"/>
                  </a:cubicBezTo>
                  <a:cubicBezTo>
                    <a:pt x="15" y="19"/>
                    <a:pt x="10" y="20"/>
                    <a:pt x="7" y="20"/>
                  </a:cubicBezTo>
                  <a:cubicBezTo>
                    <a:pt x="4" y="19"/>
                    <a:pt x="4" y="22"/>
                    <a:pt x="7" y="23"/>
                  </a:cubicBezTo>
                  <a:cubicBezTo>
                    <a:pt x="10" y="24"/>
                    <a:pt x="17" y="29"/>
                    <a:pt x="17" y="34"/>
                  </a:cubicBezTo>
                  <a:cubicBezTo>
                    <a:pt x="17" y="40"/>
                    <a:pt x="17" y="44"/>
                    <a:pt x="12" y="45"/>
                  </a:cubicBezTo>
                  <a:cubicBezTo>
                    <a:pt x="6" y="46"/>
                    <a:pt x="0" y="47"/>
                    <a:pt x="0" y="55"/>
                  </a:cubicBezTo>
                  <a:cubicBezTo>
                    <a:pt x="0" y="55"/>
                    <a:pt x="3" y="57"/>
                    <a:pt x="5" y="58"/>
                  </a:cubicBezTo>
                  <a:cubicBezTo>
                    <a:pt x="8" y="58"/>
                    <a:pt x="14" y="61"/>
                    <a:pt x="16" y="62"/>
                  </a:cubicBezTo>
                  <a:cubicBezTo>
                    <a:pt x="18" y="63"/>
                    <a:pt x="23" y="61"/>
                    <a:pt x="23" y="57"/>
                  </a:cubicBezTo>
                  <a:cubicBezTo>
                    <a:pt x="24" y="52"/>
                    <a:pt x="24" y="20"/>
                    <a:pt x="25" y="14"/>
                  </a:cubicBezTo>
                  <a:cubicBezTo>
                    <a:pt x="25" y="9"/>
                    <a:pt x="25" y="3"/>
                    <a:pt x="25" y="2"/>
                  </a:cubicBezTo>
                  <a:cubicBezTo>
                    <a:pt x="25" y="1"/>
                    <a:pt x="22" y="0"/>
                    <a:pt x="22" y="2"/>
                  </a:cubicBezTo>
                  <a:close/>
                </a:path>
              </a:pathLst>
            </a:custGeom>
            <a:solidFill>
              <a:schemeClr val="accent2"/>
            </a:solidFill>
            <a:ln w="0">
              <a:noFill/>
            </a:ln>
          </p:spPr>
          <p:txBody>
            <a:bodyPr/>
            <a:p>
              <a:endParaRPr lang="zh-CN" altLang="en-US"/>
            </a:p>
          </p:txBody>
        </p:sp>
      </p:grpSp>
      <p:grpSp>
        <p:nvGrpSpPr>
          <p:cNvPr id="8410" name="组合 8409"/>
          <p:cNvGrpSpPr/>
          <p:nvPr/>
        </p:nvGrpSpPr>
        <p:grpSpPr>
          <a:xfrm>
            <a:off x="381000" y="6121400"/>
            <a:ext cx="533400" cy="492125"/>
            <a:chOff x="96" y="2784"/>
            <a:chExt cx="1062" cy="981"/>
          </a:xfrm>
        </p:grpSpPr>
        <p:sp>
          <p:nvSpPr>
            <p:cNvPr id="8411" name="任意多边形 8410"/>
            <p:cNvSpPr/>
            <p:nvPr userDrawn="1"/>
          </p:nvSpPr>
          <p:spPr>
            <a:xfrm>
              <a:off x="121" y="2784"/>
              <a:ext cx="207" cy="81"/>
            </a:xfrm>
            <a:custGeom>
              <a:avLst/>
              <a:gdLst/>
              <a:ahLst/>
              <a:cxnLst/>
              <a:pathLst>
                <a:path w="41" h="16">
                  <a:moveTo>
                    <a:pt x="30" y="12"/>
                  </a:moveTo>
                  <a:cubicBezTo>
                    <a:pt x="34" y="11"/>
                    <a:pt x="36" y="10"/>
                    <a:pt x="37" y="10"/>
                  </a:cubicBezTo>
                  <a:cubicBezTo>
                    <a:pt x="37" y="10"/>
                    <a:pt x="38" y="9"/>
                    <a:pt x="38" y="9"/>
                  </a:cubicBezTo>
                  <a:cubicBezTo>
                    <a:pt x="41" y="6"/>
                    <a:pt x="37" y="1"/>
                    <a:pt x="31" y="1"/>
                  </a:cubicBezTo>
                  <a:cubicBezTo>
                    <a:pt x="31" y="1"/>
                    <a:pt x="0" y="0"/>
                    <a:pt x="8" y="11"/>
                  </a:cubicBezTo>
                  <a:cubicBezTo>
                    <a:pt x="8" y="11"/>
                    <a:pt x="15" y="16"/>
                    <a:pt x="30" y="12"/>
                  </a:cubicBezTo>
                  <a:close/>
                </a:path>
              </a:pathLst>
            </a:custGeom>
            <a:solidFill>
              <a:schemeClr val="accent2"/>
            </a:solidFill>
            <a:ln w="0">
              <a:noFill/>
            </a:ln>
          </p:spPr>
          <p:txBody>
            <a:bodyPr/>
            <a:p>
              <a:endParaRPr lang="zh-CN" altLang="en-US"/>
            </a:p>
          </p:txBody>
        </p:sp>
        <p:sp>
          <p:nvSpPr>
            <p:cNvPr id="8412" name="任意多边形 8411"/>
            <p:cNvSpPr>
              <a:spLocks noEditPoints="1"/>
            </p:cNvSpPr>
            <p:nvPr userDrawn="1"/>
          </p:nvSpPr>
          <p:spPr>
            <a:xfrm>
              <a:off x="96" y="2789"/>
              <a:ext cx="1062" cy="976"/>
            </a:xfrm>
            <a:custGeom>
              <a:avLst/>
              <a:gdLst/>
              <a:ahLst/>
              <a:cxnLst/>
              <a:pathLst>
                <a:path w="210" h="193">
                  <a:moveTo>
                    <a:pt x="186" y="166"/>
                  </a:moveTo>
                  <a:cubicBezTo>
                    <a:pt x="167" y="166"/>
                    <a:pt x="163" y="155"/>
                    <a:pt x="163" y="155"/>
                  </a:cubicBezTo>
                  <a:cubicBezTo>
                    <a:pt x="163" y="155"/>
                    <a:pt x="162" y="147"/>
                    <a:pt x="154" y="145"/>
                  </a:cubicBezTo>
                  <a:cubicBezTo>
                    <a:pt x="135" y="140"/>
                    <a:pt x="147" y="128"/>
                    <a:pt x="152" y="125"/>
                  </a:cubicBezTo>
                  <a:cubicBezTo>
                    <a:pt x="157" y="123"/>
                    <a:pt x="154" y="122"/>
                    <a:pt x="150" y="120"/>
                  </a:cubicBezTo>
                  <a:cubicBezTo>
                    <a:pt x="142" y="115"/>
                    <a:pt x="141" y="109"/>
                    <a:pt x="142" y="99"/>
                  </a:cubicBezTo>
                  <a:cubicBezTo>
                    <a:pt x="142" y="88"/>
                    <a:pt x="149" y="91"/>
                    <a:pt x="149" y="91"/>
                  </a:cubicBezTo>
                  <a:cubicBezTo>
                    <a:pt x="149" y="91"/>
                    <a:pt x="160" y="96"/>
                    <a:pt x="165" y="93"/>
                  </a:cubicBezTo>
                  <a:cubicBezTo>
                    <a:pt x="169" y="91"/>
                    <a:pt x="167" y="88"/>
                    <a:pt x="165" y="89"/>
                  </a:cubicBezTo>
                  <a:cubicBezTo>
                    <a:pt x="163" y="91"/>
                    <a:pt x="148" y="89"/>
                    <a:pt x="146" y="82"/>
                  </a:cubicBezTo>
                  <a:cubicBezTo>
                    <a:pt x="144" y="74"/>
                    <a:pt x="150" y="78"/>
                    <a:pt x="151" y="78"/>
                  </a:cubicBezTo>
                  <a:cubicBezTo>
                    <a:pt x="153" y="79"/>
                    <a:pt x="153" y="81"/>
                    <a:pt x="157" y="83"/>
                  </a:cubicBezTo>
                  <a:cubicBezTo>
                    <a:pt x="168" y="88"/>
                    <a:pt x="162" y="82"/>
                    <a:pt x="162" y="82"/>
                  </a:cubicBezTo>
                  <a:cubicBezTo>
                    <a:pt x="162" y="82"/>
                    <a:pt x="162" y="82"/>
                    <a:pt x="157" y="77"/>
                  </a:cubicBezTo>
                  <a:cubicBezTo>
                    <a:pt x="152" y="71"/>
                    <a:pt x="145" y="73"/>
                    <a:pt x="139" y="73"/>
                  </a:cubicBezTo>
                  <a:cubicBezTo>
                    <a:pt x="133" y="73"/>
                    <a:pt x="135" y="78"/>
                    <a:pt x="135" y="78"/>
                  </a:cubicBezTo>
                  <a:cubicBezTo>
                    <a:pt x="135" y="78"/>
                    <a:pt x="134" y="88"/>
                    <a:pt x="133" y="106"/>
                  </a:cubicBezTo>
                  <a:cubicBezTo>
                    <a:pt x="132" y="124"/>
                    <a:pt x="129" y="126"/>
                    <a:pt x="128" y="125"/>
                  </a:cubicBezTo>
                  <a:cubicBezTo>
                    <a:pt x="127" y="123"/>
                    <a:pt x="125" y="114"/>
                    <a:pt x="125" y="111"/>
                  </a:cubicBezTo>
                  <a:cubicBezTo>
                    <a:pt x="125" y="108"/>
                    <a:pt x="123" y="97"/>
                    <a:pt x="124" y="84"/>
                  </a:cubicBezTo>
                  <a:cubicBezTo>
                    <a:pt x="125" y="72"/>
                    <a:pt x="128" y="77"/>
                    <a:pt x="120" y="74"/>
                  </a:cubicBezTo>
                  <a:cubicBezTo>
                    <a:pt x="111" y="71"/>
                    <a:pt x="116" y="67"/>
                    <a:pt x="118" y="67"/>
                  </a:cubicBezTo>
                  <a:cubicBezTo>
                    <a:pt x="121" y="67"/>
                    <a:pt x="125" y="69"/>
                    <a:pt x="126" y="67"/>
                  </a:cubicBezTo>
                  <a:cubicBezTo>
                    <a:pt x="127" y="59"/>
                    <a:pt x="128" y="52"/>
                    <a:pt x="124" y="51"/>
                  </a:cubicBezTo>
                  <a:cubicBezTo>
                    <a:pt x="115" y="47"/>
                    <a:pt x="119" y="45"/>
                    <a:pt x="122" y="44"/>
                  </a:cubicBezTo>
                  <a:cubicBezTo>
                    <a:pt x="125" y="43"/>
                    <a:pt x="126" y="35"/>
                    <a:pt x="121" y="37"/>
                  </a:cubicBezTo>
                  <a:cubicBezTo>
                    <a:pt x="112" y="40"/>
                    <a:pt x="113" y="32"/>
                    <a:pt x="115" y="31"/>
                  </a:cubicBezTo>
                  <a:cubicBezTo>
                    <a:pt x="117" y="30"/>
                    <a:pt x="120" y="32"/>
                    <a:pt x="119" y="24"/>
                  </a:cubicBezTo>
                  <a:cubicBezTo>
                    <a:pt x="117" y="17"/>
                    <a:pt x="124" y="14"/>
                    <a:pt x="126" y="21"/>
                  </a:cubicBezTo>
                  <a:cubicBezTo>
                    <a:pt x="127" y="28"/>
                    <a:pt x="130" y="42"/>
                    <a:pt x="132" y="39"/>
                  </a:cubicBezTo>
                  <a:cubicBezTo>
                    <a:pt x="134" y="35"/>
                    <a:pt x="138" y="22"/>
                    <a:pt x="142" y="16"/>
                  </a:cubicBezTo>
                  <a:cubicBezTo>
                    <a:pt x="145" y="10"/>
                    <a:pt x="150" y="15"/>
                    <a:pt x="149" y="18"/>
                  </a:cubicBezTo>
                  <a:cubicBezTo>
                    <a:pt x="144" y="33"/>
                    <a:pt x="152" y="34"/>
                    <a:pt x="152" y="34"/>
                  </a:cubicBezTo>
                  <a:cubicBezTo>
                    <a:pt x="152" y="34"/>
                    <a:pt x="151" y="36"/>
                    <a:pt x="147" y="36"/>
                  </a:cubicBezTo>
                  <a:cubicBezTo>
                    <a:pt x="137" y="35"/>
                    <a:pt x="141" y="41"/>
                    <a:pt x="145" y="43"/>
                  </a:cubicBezTo>
                  <a:cubicBezTo>
                    <a:pt x="154" y="46"/>
                    <a:pt x="148" y="48"/>
                    <a:pt x="143" y="48"/>
                  </a:cubicBezTo>
                  <a:cubicBezTo>
                    <a:pt x="139" y="48"/>
                    <a:pt x="136" y="50"/>
                    <a:pt x="135" y="55"/>
                  </a:cubicBezTo>
                  <a:cubicBezTo>
                    <a:pt x="132" y="70"/>
                    <a:pt x="144" y="67"/>
                    <a:pt x="144" y="67"/>
                  </a:cubicBezTo>
                  <a:cubicBezTo>
                    <a:pt x="162" y="72"/>
                    <a:pt x="189" y="69"/>
                    <a:pt x="189" y="69"/>
                  </a:cubicBezTo>
                  <a:cubicBezTo>
                    <a:pt x="209" y="75"/>
                    <a:pt x="200" y="45"/>
                    <a:pt x="199" y="29"/>
                  </a:cubicBezTo>
                  <a:cubicBezTo>
                    <a:pt x="197" y="13"/>
                    <a:pt x="195" y="5"/>
                    <a:pt x="181" y="2"/>
                  </a:cubicBezTo>
                  <a:cubicBezTo>
                    <a:pt x="168" y="0"/>
                    <a:pt x="90" y="1"/>
                    <a:pt x="90" y="1"/>
                  </a:cubicBezTo>
                  <a:cubicBezTo>
                    <a:pt x="87" y="2"/>
                    <a:pt x="56" y="1"/>
                    <a:pt x="56" y="1"/>
                  </a:cubicBezTo>
                  <a:cubicBezTo>
                    <a:pt x="56" y="1"/>
                    <a:pt x="54" y="8"/>
                    <a:pt x="56" y="8"/>
                  </a:cubicBezTo>
                  <a:cubicBezTo>
                    <a:pt x="61" y="8"/>
                    <a:pt x="80" y="9"/>
                    <a:pt x="80" y="9"/>
                  </a:cubicBezTo>
                  <a:cubicBezTo>
                    <a:pt x="81" y="9"/>
                    <a:pt x="90" y="8"/>
                    <a:pt x="85" y="12"/>
                  </a:cubicBezTo>
                  <a:cubicBezTo>
                    <a:pt x="80" y="16"/>
                    <a:pt x="69" y="16"/>
                    <a:pt x="62" y="16"/>
                  </a:cubicBezTo>
                  <a:cubicBezTo>
                    <a:pt x="47" y="15"/>
                    <a:pt x="54" y="22"/>
                    <a:pt x="60" y="22"/>
                  </a:cubicBezTo>
                  <a:cubicBezTo>
                    <a:pt x="78" y="22"/>
                    <a:pt x="82" y="26"/>
                    <a:pt x="74" y="27"/>
                  </a:cubicBezTo>
                  <a:cubicBezTo>
                    <a:pt x="67" y="28"/>
                    <a:pt x="65" y="28"/>
                    <a:pt x="58" y="29"/>
                  </a:cubicBezTo>
                  <a:cubicBezTo>
                    <a:pt x="2" y="38"/>
                    <a:pt x="21" y="23"/>
                    <a:pt x="26" y="23"/>
                  </a:cubicBezTo>
                  <a:cubicBezTo>
                    <a:pt x="49" y="23"/>
                    <a:pt x="44" y="15"/>
                    <a:pt x="38" y="17"/>
                  </a:cubicBezTo>
                  <a:cubicBezTo>
                    <a:pt x="32" y="18"/>
                    <a:pt x="12" y="11"/>
                    <a:pt x="9" y="24"/>
                  </a:cubicBezTo>
                  <a:cubicBezTo>
                    <a:pt x="7" y="37"/>
                    <a:pt x="15" y="103"/>
                    <a:pt x="13" y="115"/>
                  </a:cubicBezTo>
                  <a:cubicBezTo>
                    <a:pt x="0" y="193"/>
                    <a:pt x="71" y="176"/>
                    <a:pt x="71" y="176"/>
                  </a:cubicBezTo>
                  <a:cubicBezTo>
                    <a:pt x="56" y="164"/>
                    <a:pt x="62" y="153"/>
                    <a:pt x="61" y="146"/>
                  </a:cubicBezTo>
                  <a:cubicBezTo>
                    <a:pt x="57" y="125"/>
                    <a:pt x="55" y="122"/>
                    <a:pt x="51" y="124"/>
                  </a:cubicBezTo>
                  <a:cubicBezTo>
                    <a:pt x="43" y="128"/>
                    <a:pt x="44" y="130"/>
                    <a:pt x="45" y="133"/>
                  </a:cubicBezTo>
                  <a:cubicBezTo>
                    <a:pt x="51" y="151"/>
                    <a:pt x="37" y="137"/>
                    <a:pt x="37" y="137"/>
                  </a:cubicBezTo>
                  <a:cubicBezTo>
                    <a:pt x="35" y="138"/>
                    <a:pt x="34" y="142"/>
                    <a:pt x="35" y="145"/>
                  </a:cubicBezTo>
                  <a:cubicBezTo>
                    <a:pt x="47" y="168"/>
                    <a:pt x="36" y="162"/>
                    <a:pt x="33" y="158"/>
                  </a:cubicBezTo>
                  <a:cubicBezTo>
                    <a:pt x="22" y="142"/>
                    <a:pt x="33" y="133"/>
                    <a:pt x="32" y="128"/>
                  </a:cubicBezTo>
                  <a:cubicBezTo>
                    <a:pt x="27" y="108"/>
                    <a:pt x="42" y="100"/>
                    <a:pt x="44" y="97"/>
                  </a:cubicBezTo>
                  <a:cubicBezTo>
                    <a:pt x="46" y="93"/>
                    <a:pt x="45" y="92"/>
                    <a:pt x="46" y="86"/>
                  </a:cubicBezTo>
                  <a:cubicBezTo>
                    <a:pt x="48" y="72"/>
                    <a:pt x="55" y="79"/>
                    <a:pt x="55" y="84"/>
                  </a:cubicBezTo>
                  <a:cubicBezTo>
                    <a:pt x="53" y="100"/>
                    <a:pt x="63" y="88"/>
                    <a:pt x="67" y="83"/>
                  </a:cubicBezTo>
                  <a:cubicBezTo>
                    <a:pt x="78" y="68"/>
                    <a:pt x="77" y="84"/>
                    <a:pt x="75" y="87"/>
                  </a:cubicBezTo>
                  <a:cubicBezTo>
                    <a:pt x="72" y="89"/>
                    <a:pt x="71" y="93"/>
                    <a:pt x="71" y="95"/>
                  </a:cubicBezTo>
                  <a:cubicBezTo>
                    <a:pt x="74" y="103"/>
                    <a:pt x="69" y="111"/>
                    <a:pt x="67" y="112"/>
                  </a:cubicBezTo>
                  <a:cubicBezTo>
                    <a:pt x="66" y="112"/>
                    <a:pt x="61" y="114"/>
                    <a:pt x="61" y="121"/>
                  </a:cubicBezTo>
                  <a:cubicBezTo>
                    <a:pt x="61" y="127"/>
                    <a:pt x="69" y="139"/>
                    <a:pt x="69" y="143"/>
                  </a:cubicBezTo>
                  <a:cubicBezTo>
                    <a:pt x="69" y="178"/>
                    <a:pt x="84" y="181"/>
                    <a:pt x="91" y="180"/>
                  </a:cubicBezTo>
                  <a:cubicBezTo>
                    <a:pt x="98" y="179"/>
                    <a:pt x="159" y="177"/>
                    <a:pt x="185" y="175"/>
                  </a:cubicBezTo>
                  <a:cubicBezTo>
                    <a:pt x="210" y="173"/>
                    <a:pt x="193" y="166"/>
                    <a:pt x="186" y="166"/>
                  </a:cubicBezTo>
                  <a:close/>
                  <a:moveTo>
                    <a:pt x="165" y="60"/>
                  </a:moveTo>
                  <a:cubicBezTo>
                    <a:pt x="203" y="61"/>
                    <a:pt x="185" y="64"/>
                    <a:pt x="182" y="66"/>
                  </a:cubicBezTo>
                  <a:cubicBezTo>
                    <a:pt x="178" y="68"/>
                    <a:pt x="182" y="66"/>
                    <a:pt x="167" y="65"/>
                  </a:cubicBezTo>
                  <a:cubicBezTo>
                    <a:pt x="152" y="65"/>
                    <a:pt x="165" y="60"/>
                    <a:pt x="165" y="60"/>
                  </a:cubicBezTo>
                  <a:close/>
                  <a:moveTo>
                    <a:pt x="114" y="50"/>
                  </a:moveTo>
                  <a:cubicBezTo>
                    <a:pt x="121" y="55"/>
                    <a:pt x="113" y="61"/>
                    <a:pt x="113" y="61"/>
                  </a:cubicBezTo>
                  <a:cubicBezTo>
                    <a:pt x="113" y="61"/>
                    <a:pt x="108" y="70"/>
                    <a:pt x="112" y="78"/>
                  </a:cubicBezTo>
                  <a:cubicBezTo>
                    <a:pt x="116" y="87"/>
                    <a:pt x="116" y="97"/>
                    <a:pt x="108" y="87"/>
                  </a:cubicBezTo>
                  <a:cubicBezTo>
                    <a:pt x="100" y="78"/>
                    <a:pt x="105" y="58"/>
                    <a:pt x="107" y="53"/>
                  </a:cubicBezTo>
                  <a:cubicBezTo>
                    <a:pt x="107" y="53"/>
                    <a:pt x="107" y="44"/>
                    <a:pt x="114" y="50"/>
                  </a:cubicBezTo>
                  <a:close/>
                  <a:moveTo>
                    <a:pt x="83" y="29"/>
                  </a:moveTo>
                  <a:cubicBezTo>
                    <a:pt x="83" y="25"/>
                    <a:pt x="89" y="26"/>
                    <a:pt x="89" y="26"/>
                  </a:cubicBezTo>
                  <a:cubicBezTo>
                    <a:pt x="89" y="26"/>
                    <a:pt x="99" y="30"/>
                    <a:pt x="104" y="30"/>
                  </a:cubicBezTo>
                  <a:cubicBezTo>
                    <a:pt x="108" y="29"/>
                    <a:pt x="114" y="35"/>
                    <a:pt x="105" y="35"/>
                  </a:cubicBezTo>
                  <a:cubicBezTo>
                    <a:pt x="96" y="35"/>
                    <a:pt x="82" y="39"/>
                    <a:pt x="83" y="29"/>
                  </a:cubicBezTo>
                  <a:close/>
                  <a:moveTo>
                    <a:pt x="61" y="72"/>
                  </a:moveTo>
                  <a:cubicBezTo>
                    <a:pt x="55" y="72"/>
                    <a:pt x="16" y="87"/>
                    <a:pt x="16" y="48"/>
                  </a:cubicBezTo>
                  <a:cubicBezTo>
                    <a:pt x="16" y="39"/>
                    <a:pt x="14" y="31"/>
                    <a:pt x="24" y="37"/>
                  </a:cubicBezTo>
                  <a:cubicBezTo>
                    <a:pt x="35" y="42"/>
                    <a:pt x="25" y="42"/>
                    <a:pt x="49" y="40"/>
                  </a:cubicBezTo>
                  <a:cubicBezTo>
                    <a:pt x="49" y="40"/>
                    <a:pt x="66" y="41"/>
                    <a:pt x="68" y="40"/>
                  </a:cubicBezTo>
                  <a:cubicBezTo>
                    <a:pt x="71" y="38"/>
                    <a:pt x="69" y="34"/>
                    <a:pt x="74" y="34"/>
                  </a:cubicBezTo>
                  <a:cubicBezTo>
                    <a:pt x="80" y="34"/>
                    <a:pt x="79" y="40"/>
                    <a:pt x="79" y="40"/>
                  </a:cubicBezTo>
                  <a:cubicBezTo>
                    <a:pt x="79" y="40"/>
                    <a:pt x="74" y="46"/>
                    <a:pt x="109" y="41"/>
                  </a:cubicBezTo>
                  <a:cubicBezTo>
                    <a:pt x="113" y="41"/>
                    <a:pt x="117" y="45"/>
                    <a:pt x="108" y="45"/>
                  </a:cubicBezTo>
                  <a:cubicBezTo>
                    <a:pt x="104" y="45"/>
                    <a:pt x="97" y="48"/>
                    <a:pt x="100" y="53"/>
                  </a:cubicBezTo>
                  <a:cubicBezTo>
                    <a:pt x="102" y="58"/>
                    <a:pt x="99" y="93"/>
                    <a:pt x="99" y="93"/>
                  </a:cubicBezTo>
                  <a:cubicBezTo>
                    <a:pt x="99" y="93"/>
                    <a:pt x="97" y="100"/>
                    <a:pt x="94" y="90"/>
                  </a:cubicBezTo>
                  <a:cubicBezTo>
                    <a:pt x="93" y="86"/>
                    <a:pt x="94" y="53"/>
                    <a:pt x="93" y="51"/>
                  </a:cubicBezTo>
                  <a:cubicBezTo>
                    <a:pt x="93" y="48"/>
                    <a:pt x="77" y="45"/>
                    <a:pt x="77" y="57"/>
                  </a:cubicBezTo>
                  <a:cubicBezTo>
                    <a:pt x="77" y="68"/>
                    <a:pt x="73" y="71"/>
                    <a:pt x="61" y="72"/>
                  </a:cubicBezTo>
                  <a:close/>
                  <a:moveTo>
                    <a:pt x="85" y="84"/>
                  </a:moveTo>
                  <a:cubicBezTo>
                    <a:pt x="82" y="88"/>
                    <a:pt x="78" y="90"/>
                    <a:pt x="80" y="82"/>
                  </a:cubicBezTo>
                  <a:cubicBezTo>
                    <a:pt x="81" y="74"/>
                    <a:pt x="83" y="63"/>
                    <a:pt x="83" y="57"/>
                  </a:cubicBezTo>
                  <a:cubicBezTo>
                    <a:pt x="83" y="57"/>
                    <a:pt x="87" y="50"/>
                    <a:pt x="88" y="58"/>
                  </a:cubicBezTo>
                  <a:cubicBezTo>
                    <a:pt x="89" y="66"/>
                    <a:pt x="87" y="81"/>
                    <a:pt x="85" y="84"/>
                  </a:cubicBezTo>
                  <a:close/>
                  <a:moveTo>
                    <a:pt x="102" y="145"/>
                  </a:moveTo>
                  <a:cubicBezTo>
                    <a:pt x="78" y="144"/>
                    <a:pt x="77" y="148"/>
                    <a:pt x="77" y="117"/>
                  </a:cubicBezTo>
                  <a:cubicBezTo>
                    <a:pt x="77" y="86"/>
                    <a:pt x="81" y="93"/>
                    <a:pt x="82" y="96"/>
                  </a:cubicBezTo>
                  <a:cubicBezTo>
                    <a:pt x="82" y="96"/>
                    <a:pt x="90" y="116"/>
                    <a:pt x="111" y="101"/>
                  </a:cubicBezTo>
                  <a:cubicBezTo>
                    <a:pt x="114" y="98"/>
                    <a:pt x="116" y="96"/>
                    <a:pt x="117" y="106"/>
                  </a:cubicBezTo>
                  <a:cubicBezTo>
                    <a:pt x="117" y="117"/>
                    <a:pt x="127" y="145"/>
                    <a:pt x="102" y="145"/>
                  </a:cubicBezTo>
                  <a:close/>
                </a:path>
              </a:pathLst>
            </a:custGeom>
            <a:solidFill>
              <a:schemeClr val="accent2"/>
            </a:solidFill>
            <a:ln w="0">
              <a:noFill/>
            </a:ln>
          </p:spPr>
          <p:txBody>
            <a:bodyPr/>
            <a:p>
              <a:endParaRPr lang="zh-CN" altLang="en-US"/>
            </a:p>
          </p:txBody>
        </p:sp>
        <p:sp>
          <p:nvSpPr>
            <p:cNvPr id="8413" name="任意多边形 8412"/>
            <p:cNvSpPr/>
            <p:nvPr userDrawn="1"/>
          </p:nvSpPr>
          <p:spPr>
            <a:xfrm>
              <a:off x="348" y="3254"/>
              <a:ext cx="86" cy="102"/>
            </a:xfrm>
            <a:custGeom>
              <a:avLst/>
              <a:gdLst/>
              <a:ahLst/>
              <a:cxnLst/>
              <a:pathLst>
                <a:path w="17" h="20">
                  <a:moveTo>
                    <a:pt x="14" y="5"/>
                  </a:moveTo>
                  <a:cubicBezTo>
                    <a:pt x="13" y="0"/>
                    <a:pt x="0" y="8"/>
                    <a:pt x="9" y="20"/>
                  </a:cubicBezTo>
                  <a:cubicBezTo>
                    <a:pt x="9" y="20"/>
                    <a:pt x="17" y="17"/>
                    <a:pt x="14" y="5"/>
                  </a:cubicBezTo>
                  <a:close/>
                </a:path>
              </a:pathLst>
            </a:custGeom>
            <a:solidFill>
              <a:schemeClr val="accent2"/>
            </a:solidFill>
            <a:ln w="0">
              <a:noFill/>
            </a:ln>
          </p:spPr>
          <p:txBody>
            <a:bodyPr/>
            <a:p>
              <a:endParaRPr lang="zh-CN" altLang="en-US"/>
            </a:p>
          </p:txBody>
        </p:sp>
        <p:sp>
          <p:nvSpPr>
            <p:cNvPr id="8414" name="任意多边形 8413"/>
            <p:cNvSpPr/>
            <p:nvPr userDrawn="1"/>
          </p:nvSpPr>
          <p:spPr>
            <a:xfrm>
              <a:off x="267" y="3295"/>
              <a:ext cx="76" cy="136"/>
            </a:xfrm>
            <a:custGeom>
              <a:avLst/>
              <a:gdLst/>
              <a:ahLst/>
              <a:cxnLst/>
              <a:pathLst>
                <a:path w="15" h="27">
                  <a:moveTo>
                    <a:pt x="7" y="10"/>
                  </a:moveTo>
                  <a:cubicBezTo>
                    <a:pt x="0" y="19"/>
                    <a:pt x="2" y="23"/>
                    <a:pt x="4" y="25"/>
                  </a:cubicBezTo>
                  <a:cubicBezTo>
                    <a:pt x="7" y="27"/>
                    <a:pt x="11" y="26"/>
                    <a:pt x="15" y="16"/>
                  </a:cubicBezTo>
                  <a:cubicBezTo>
                    <a:pt x="15" y="16"/>
                    <a:pt x="12" y="11"/>
                    <a:pt x="13" y="8"/>
                  </a:cubicBezTo>
                  <a:cubicBezTo>
                    <a:pt x="15" y="6"/>
                    <a:pt x="14" y="0"/>
                    <a:pt x="7" y="10"/>
                  </a:cubicBezTo>
                  <a:close/>
                </a:path>
              </a:pathLst>
            </a:custGeom>
            <a:solidFill>
              <a:schemeClr val="accent2"/>
            </a:solidFill>
            <a:ln w="0">
              <a:noFill/>
            </a:ln>
          </p:spPr>
          <p:txBody>
            <a:bodyPr/>
            <a:p>
              <a:endParaRPr lang="zh-CN" altLang="en-US"/>
            </a:p>
          </p:txBody>
        </p:sp>
        <p:sp>
          <p:nvSpPr>
            <p:cNvPr id="8415" name="任意多边形 8414"/>
            <p:cNvSpPr/>
            <p:nvPr userDrawn="1"/>
          </p:nvSpPr>
          <p:spPr>
            <a:xfrm>
              <a:off x="222" y="3022"/>
              <a:ext cx="243" cy="116"/>
            </a:xfrm>
            <a:custGeom>
              <a:avLst/>
              <a:gdLst/>
              <a:ahLst/>
              <a:cxnLst/>
              <a:pathLst>
                <a:path w="48" h="23">
                  <a:moveTo>
                    <a:pt x="40" y="2"/>
                  </a:moveTo>
                  <a:cubicBezTo>
                    <a:pt x="38" y="3"/>
                    <a:pt x="9" y="1"/>
                    <a:pt x="9" y="1"/>
                  </a:cubicBezTo>
                  <a:cubicBezTo>
                    <a:pt x="5" y="1"/>
                    <a:pt x="1" y="0"/>
                    <a:pt x="1" y="9"/>
                  </a:cubicBezTo>
                  <a:cubicBezTo>
                    <a:pt x="0" y="23"/>
                    <a:pt x="17" y="21"/>
                    <a:pt x="22" y="21"/>
                  </a:cubicBezTo>
                  <a:cubicBezTo>
                    <a:pt x="26" y="21"/>
                    <a:pt x="30" y="18"/>
                    <a:pt x="34" y="20"/>
                  </a:cubicBezTo>
                  <a:cubicBezTo>
                    <a:pt x="34" y="20"/>
                    <a:pt x="38" y="23"/>
                    <a:pt x="40" y="19"/>
                  </a:cubicBezTo>
                  <a:cubicBezTo>
                    <a:pt x="48" y="5"/>
                    <a:pt x="43" y="0"/>
                    <a:pt x="40" y="2"/>
                  </a:cubicBezTo>
                  <a:close/>
                </a:path>
              </a:pathLst>
            </a:custGeom>
            <a:solidFill>
              <a:schemeClr val="accent2"/>
            </a:solidFill>
            <a:ln w="0">
              <a:noFill/>
            </a:ln>
          </p:spPr>
          <p:txBody>
            <a:bodyPr/>
            <a:p>
              <a:endParaRPr lang="zh-CN" altLang="en-US"/>
            </a:p>
          </p:txBody>
        </p:sp>
        <p:sp>
          <p:nvSpPr>
            <p:cNvPr id="8416" name="任意多边形 8415"/>
            <p:cNvSpPr/>
            <p:nvPr userDrawn="1"/>
          </p:nvSpPr>
          <p:spPr>
            <a:xfrm>
              <a:off x="500" y="3345"/>
              <a:ext cx="177" cy="187"/>
            </a:xfrm>
            <a:custGeom>
              <a:avLst/>
              <a:gdLst/>
              <a:ahLst/>
              <a:cxnLst/>
              <a:pathLst>
                <a:path w="35" h="37">
                  <a:moveTo>
                    <a:pt x="24" y="2"/>
                  </a:moveTo>
                  <a:cubicBezTo>
                    <a:pt x="19" y="3"/>
                    <a:pt x="11" y="2"/>
                    <a:pt x="11" y="2"/>
                  </a:cubicBezTo>
                  <a:cubicBezTo>
                    <a:pt x="0" y="2"/>
                    <a:pt x="5" y="14"/>
                    <a:pt x="4" y="20"/>
                  </a:cubicBezTo>
                  <a:cubicBezTo>
                    <a:pt x="3" y="27"/>
                    <a:pt x="22" y="37"/>
                    <a:pt x="28" y="22"/>
                  </a:cubicBezTo>
                  <a:cubicBezTo>
                    <a:pt x="35" y="7"/>
                    <a:pt x="28" y="0"/>
                    <a:pt x="24" y="2"/>
                  </a:cubicBezTo>
                  <a:close/>
                </a:path>
              </a:pathLst>
            </a:custGeom>
            <a:solidFill>
              <a:schemeClr val="accent2"/>
            </a:solidFill>
            <a:ln w="0">
              <a:noFill/>
            </a:ln>
          </p:spPr>
          <p:txBody>
            <a:bodyPr/>
            <a:p>
              <a:endParaRPr lang="zh-CN" altLang="en-US"/>
            </a:p>
          </p:txBody>
        </p:sp>
        <p:sp>
          <p:nvSpPr>
            <p:cNvPr id="8417" name="任意多边形 8416"/>
            <p:cNvSpPr/>
            <p:nvPr userDrawn="1"/>
          </p:nvSpPr>
          <p:spPr>
            <a:xfrm>
              <a:off x="905" y="3158"/>
              <a:ext cx="177" cy="36"/>
            </a:xfrm>
            <a:custGeom>
              <a:avLst/>
              <a:gdLst/>
              <a:ahLst/>
              <a:cxnLst/>
              <a:pathLst>
                <a:path w="35" h="7">
                  <a:moveTo>
                    <a:pt x="5" y="0"/>
                  </a:moveTo>
                  <a:cubicBezTo>
                    <a:pt x="0" y="0"/>
                    <a:pt x="7" y="7"/>
                    <a:pt x="14" y="5"/>
                  </a:cubicBezTo>
                  <a:cubicBezTo>
                    <a:pt x="35" y="1"/>
                    <a:pt x="5" y="0"/>
                    <a:pt x="5" y="0"/>
                  </a:cubicBezTo>
                  <a:close/>
                </a:path>
              </a:pathLst>
            </a:custGeom>
            <a:solidFill>
              <a:schemeClr val="accent2"/>
            </a:solidFill>
            <a:ln w="0">
              <a:noFill/>
            </a:ln>
          </p:spPr>
          <p:txBody>
            <a:bodyPr/>
            <a:p>
              <a:endParaRPr lang="zh-CN" altLang="en-US"/>
            </a:p>
          </p:txBody>
        </p:sp>
        <p:sp>
          <p:nvSpPr>
            <p:cNvPr id="8418" name="任意多边形 8417"/>
            <p:cNvSpPr/>
            <p:nvPr userDrawn="1"/>
          </p:nvSpPr>
          <p:spPr>
            <a:xfrm>
              <a:off x="965" y="3153"/>
              <a:ext cx="137" cy="81"/>
            </a:xfrm>
            <a:custGeom>
              <a:avLst/>
              <a:gdLst/>
              <a:ahLst/>
              <a:cxnLst/>
              <a:pathLst>
                <a:path w="27" h="16">
                  <a:moveTo>
                    <a:pt x="7" y="13"/>
                  </a:moveTo>
                  <a:cubicBezTo>
                    <a:pt x="7" y="13"/>
                    <a:pt x="18" y="16"/>
                    <a:pt x="25" y="6"/>
                  </a:cubicBezTo>
                  <a:cubicBezTo>
                    <a:pt x="27" y="2"/>
                    <a:pt x="23" y="0"/>
                    <a:pt x="17" y="1"/>
                  </a:cubicBezTo>
                  <a:cubicBezTo>
                    <a:pt x="13" y="1"/>
                    <a:pt x="14" y="11"/>
                    <a:pt x="7" y="11"/>
                  </a:cubicBezTo>
                  <a:cubicBezTo>
                    <a:pt x="0" y="11"/>
                    <a:pt x="7" y="13"/>
                    <a:pt x="7" y="13"/>
                  </a:cubicBezTo>
                  <a:close/>
                </a:path>
              </a:pathLst>
            </a:custGeom>
            <a:solidFill>
              <a:schemeClr val="accent2"/>
            </a:solidFill>
            <a:ln w="0">
              <a:noFill/>
            </a:ln>
          </p:spPr>
          <p:txBody>
            <a:bodyPr/>
            <a:p>
              <a:endParaRPr lang="zh-CN" altLang="en-US"/>
            </a:p>
          </p:txBody>
        </p:sp>
        <p:sp>
          <p:nvSpPr>
            <p:cNvPr id="8419" name="任意多边形 8418"/>
            <p:cNvSpPr/>
            <p:nvPr userDrawn="1"/>
          </p:nvSpPr>
          <p:spPr>
            <a:xfrm>
              <a:off x="960" y="3204"/>
              <a:ext cx="177" cy="86"/>
            </a:xfrm>
            <a:custGeom>
              <a:avLst/>
              <a:gdLst/>
              <a:ahLst/>
              <a:cxnLst/>
              <a:pathLst>
                <a:path w="35" h="17">
                  <a:moveTo>
                    <a:pt x="25" y="6"/>
                  </a:moveTo>
                  <a:cubicBezTo>
                    <a:pt x="20" y="12"/>
                    <a:pt x="8" y="10"/>
                    <a:pt x="8" y="10"/>
                  </a:cubicBezTo>
                  <a:cubicBezTo>
                    <a:pt x="8" y="10"/>
                    <a:pt x="0" y="9"/>
                    <a:pt x="6" y="13"/>
                  </a:cubicBezTo>
                  <a:cubicBezTo>
                    <a:pt x="11" y="17"/>
                    <a:pt x="18" y="15"/>
                    <a:pt x="27" y="12"/>
                  </a:cubicBezTo>
                  <a:cubicBezTo>
                    <a:pt x="35" y="8"/>
                    <a:pt x="31" y="0"/>
                    <a:pt x="25" y="6"/>
                  </a:cubicBezTo>
                  <a:close/>
                </a:path>
              </a:pathLst>
            </a:custGeom>
            <a:solidFill>
              <a:schemeClr val="accent2"/>
            </a:solidFill>
            <a:ln w="0">
              <a:noFill/>
            </a:ln>
          </p:spPr>
          <p:txBody>
            <a:bodyPr/>
            <a:p>
              <a:endParaRPr lang="zh-CN" altLang="en-US"/>
            </a:p>
          </p:txBody>
        </p:sp>
        <p:sp>
          <p:nvSpPr>
            <p:cNvPr id="8420" name="任意多边形 8419"/>
            <p:cNvSpPr/>
            <p:nvPr userDrawn="1"/>
          </p:nvSpPr>
          <p:spPr>
            <a:xfrm>
              <a:off x="844" y="3285"/>
              <a:ext cx="248" cy="60"/>
            </a:xfrm>
            <a:custGeom>
              <a:avLst/>
              <a:gdLst/>
              <a:ahLst/>
              <a:cxnLst/>
              <a:pathLst>
                <a:path w="49" h="12">
                  <a:moveTo>
                    <a:pt x="40" y="3"/>
                  </a:moveTo>
                  <a:cubicBezTo>
                    <a:pt x="37" y="2"/>
                    <a:pt x="36" y="0"/>
                    <a:pt x="29" y="1"/>
                  </a:cubicBezTo>
                  <a:cubicBezTo>
                    <a:pt x="13" y="4"/>
                    <a:pt x="7" y="0"/>
                    <a:pt x="7" y="0"/>
                  </a:cubicBezTo>
                  <a:cubicBezTo>
                    <a:pt x="7" y="0"/>
                    <a:pt x="0" y="3"/>
                    <a:pt x="2" y="5"/>
                  </a:cubicBezTo>
                  <a:cubicBezTo>
                    <a:pt x="5" y="7"/>
                    <a:pt x="17" y="8"/>
                    <a:pt x="20" y="8"/>
                  </a:cubicBezTo>
                  <a:cubicBezTo>
                    <a:pt x="23" y="8"/>
                    <a:pt x="34" y="12"/>
                    <a:pt x="41" y="8"/>
                  </a:cubicBezTo>
                  <a:cubicBezTo>
                    <a:pt x="49" y="4"/>
                    <a:pt x="44" y="3"/>
                    <a:pt x="40" y="3"/>
                  </a:cubicBezTo>
                  <a:close/>
                </a:path>
              </a:pathLst>
            </a:custGeom>
            <a:solidFill>
              <a:schemeClr val="accent2"/>
            </a:solidFill>
            <a:ln w="0">
              <a:noFill/>
            </a:ln>
          </p:spPr>
          <p:txBody>
            <a:bodyPr/>
            <a:p>
              <a:endParaRPr lang="zh-CN" altLang="en-US"/>
            </a:p>
          </p:txBody>
        </p:sp>
        <p:sp>
          <p:nvSpPr>
            <p:cNvPr id="8421" name="任意多边形 8420"/>
            <p:cNvSpPr/>
            <p:nvPr userDrawn="1"/>
          </p:nvSpPr>
          <p:spPr>
            <a:xfrm>
              <a:off x="869" y="3340"/>
              <a:ext cx="203" cy="56"/>
            </a:xfrm>
            <a:custGeom>
              <a:avLst/>
              <a:gdLst/>
              <a:ahLst/>
              <a:cxnLst/>
              <a:pathLst>
                <a:path w="40" h="11">
                  <a:moveTo>
                    <a:pt x="37" y="2"/>
                  </a:moveTo>
                  <a:cubicBezTo>
                    <a:pt x="34" y="4"/>
                    <a:pt x="30" y="4"/>
                    <a:pt x="26" y="4"/>
                  </a:cubicBezTo>
                  <a:cubicBezTo>
                    <a:pt x="23" y="4"/>
                    <a:pt x="16" y="2"/>
                    <a:pt x="13" y="3"/>
                  </a:cubicBezTo>
                  <a:cubicBezTo>
                    <a:pt x="10" y="4"/>
                    <a:pt x="1" y="2"/>
                    <a:pt x="1" y="2"/>
                  </a:cubicBezTo>
                  <a:cubicBezTo>
                    <a:pt x="0" y="11"/>
                    <a:pt x="30" y="10"/>
                    <a:pt x="35" y="8"/>
                  </a:cubicBezTo>
                  <a:cubicBezTo>
                    <a:pt x="40" y="5"/>
                    <a:pt x="40" y="0"/>
                    <a:pt x="37" y="2"/>
                  </a:cubicBezTo>
                  <a:close/>
                </a:path>
              </a:pathLst>
            </a:custGeom>
            <a:solidFill>
              <a:schemeClr val="accent2"/>
            </a:solidFill>
            <a:ln w="0">
              <a:noFill/>
            </a:ln>
          </p:spPr>
          <p:txBody>
            <a:bodyPr/>
            <a:p>
              <a:endParaRPr lang="zh-CN" altLang="en-US"/>
            </a:p>
          </p:txBody>
        </p:sp>
        <p:sp>
          <p:nvSpPr>
            <p:cNvPr id="8422" name="任意多边形 8421"/>
            <p:cNvSpPr/>
            <p:nvPr userDrawn="1"/>
          </p:nvSpPr>
          <p:spPr>
            <a:xfrm>
              <a:off x="859" y="3386"/>
              <a:ext cx="207" cy="172"/>
            </a:xfrm>
            <a:custGeom>
              <a:avLst/>
              <a:gdLst/>
              <a:ahLst/>
              <a:cxnLst/>
              <a:pathLst>
                <a:path w="41" h="34">
                  <a:moveTo>
                    <a:pt x="28" y="9"/>
                  </a:moveTo>
                  <a:cubicBezTo>
                    <a:pt x="28" y="6"/>
                    <a:pt x="14" y="0"/>
                    <a:pt x="13" y="6"/>
                  </a:cubicBezTo>
                  <a:cubicBezTo>
                    <a:pt x="11" y="12"/>
                    <a:pt x="4" y="15"/>
                    <a:pt x="4" y="15"/>
                  </a:cubicBezTo>
                  <a:cubicBezTo>
                    <a:pt x="0" y="16"/>
                    <a:pt x="0" y="16"/>
                    <a:pt x="1" y="19"/>
                  </a:cubicBezTo>
                  <a:cubicBezTo>
                    <a:pt x="1" y="22"/>
                    <a:pt x="4" y="24"/>
                    <a:pt x="9" y="19"/>
                  </a:cubicBezTo>
                  <a:cubicBezTo>
                    <a:pt x="17" y="10"/>
                    <a:pt x="17" y="26"/>
                    <a:pt x="17" y="27"/>
                  </a:cubicBezTo>
                  <a:cubicBezTo>
                    <a:pt x="18" y="29"/>
                    <a:pt x="19" y="34"/>
                    <a:pt x="21" y="30"/>
                  </a:cubicBezTo>
                  <a:cubicBezTo>
                    <a:pt x="22" y="26"/>
                    <a:pt x="25" y="14"/>
                    <a:pt x="29" y="19"/>
                  </a:cubicBezTo>
                  <a:cubicBezTo>
                    <a:pt x="35" y="27"/>
                    <a:pt x="41" y="19"/>
                    <a:pt x="39" y="19"/>
                  </a:cubicBezTo>
                  <a:cubicBezTo>
                    <a:pt x="38" y="18"/>
                    <a:pt x="28" y="13"/>
                    <a:pt x="28" y="9"/>
                  </a:cubicBezTo>
                  <a:close/>
                </a:path>
              </a:pathLst>
            </a:custGeom>
            <a:solidFill>
              <a:schemeClr val="accent2"/>
            </a:solidFill>
            <a:ln w="0">
              <a:noFill/>
            </a:ln>
          </p:spPr>
          <p:txBody>
            <a:bodyPr/>
            <a:p>
              <a:endParaRPr lang="zh-CN" altLang="en-US"/>
            </a:p>
          </p:txBody>
        </p:sp>
        <p:sp>
          <p:nvSpPr>
            <p:cNvPr id="8423" name="任意多边形 8422"/>
            <p:cNvSpPr/>
            <p:nvPr userDrawn="1"/>
          </p:nvSpPr>
          <p:spPr>
            <a:xfrm>
              <a:off x="996" y="3305"/>
              <a:ext cx="126" cy="318"/>
            </a:xfrm>
            <a:custGeom>
              <a:avLst/>
              <a:gdLst/>
              <a:ahLst/>
              <a:cxnLst/>
              <a:pathLst>
                <a:path w="25" h="63">
                  <a:moveTo>
                    <a:pt x="22" y="2"/>
                  </a:moveTo>
                  <a:cubicBezTo>
                    <a:pt x="22" y="2"/>
                    <a:pt x="20" y="15"/>
                    <a:pt x="18" y="17"/>
                  </a:cubicBezTo>
                  <a:cubicBezTo>
                    <a:pt x="15" y="19"/>
                    <a:pt x="10" y="20"/>
                    <a:pt x="7" y="20"/>
                  </a:cubicBezTo>
                  <a:cubicBezTo>
                    <a:pt x="4" y="19"/>
                    <a:pt x="4" y="22"/>
                    <a:pt x="7" y="23"/>
                  </a:cubicBezTo>
                  <a:cubicBezTo>
                    <a:pt x="10" y="24"/>
                    <a:pt x="17" y="29"/>
                    <a:pt x="17" y="34"/>
                  </a:cubicBezTo>
                  <a:cubicBezTo>
                    <a:pt x="17" y="40"/>
                    <a:pt x="17" y="44"/>
                    <a:pt x="12" y="45"/>
                  </a:cubicBezTo>
                  <a:cubicBezTo>
                    <a:pt x="6" y="46"/>
                    <a:pt x="0" y="47"/>
                    <a:pt x="0" y="55"/>
                  </a:cubicBezTo>
                  <a:cubicBezTo>
                    <a:pt x="0" y="55"/>
                    <a:pt x="3" y="57"/>
                    <a:pt x="5" y="58"/>
                  </a:cubicBezTo>
                  <a:cubicBezTo>
                    <a:pt x="8" y="58"/>
                    <a:pt x="14" y="61"/>
                    <a:pt x="16" y="62"/>
                  </a:cubicBezTo>
                  <a:cubicBezTo>
                    <a:pt x="18" y="63"/>
                    <a:pt x="23" y="61"/>
                    <a:pt x="23" y="57"/>
                  </a:cubicBezTo>
                  <a:cubicBezTo>
                    <a:pt x="24" y="52"/>
                    <a:pt x="24" y="20"/>
                    <a:pt x="25" y="14"/>
                  </a:cubicBezTo>
                  <a:cubicBezTo>
                    <a:pt x="25" y="9"/>
                    <a:pt x="25" y="3"/>
                    <a:pt x="25" y="2"/>
                  </a:cubicBezTo>
                  <a:cubicBezTo>
                    <a:pt x="25" y="1"/>
                    <a:pt x="22" y="0"/>
                    <a:pt x="22" y="2"/>
                  </a:cubicBezTo>
                  <a:close/>
                </a:path>
              </a:pathLst>
            </a:custGeom>
            <a:solidFill>
              <a:schemeClr val="accent2"/>
            </a:solidFill>
            <a:ln w="0">
              <a:noFill/>
            </a:ln>
          </p:spPr>
          <p:txBody>
            <a:bodyPr/>
            <a:p>
              <a:endParaRPr lang="zh-CN" altLang="en-US"/>
            </a:p>
          </p:txBody>
        </p:sp>
      </p:grpSp>
      <p:grpSp>
        <p:nvGrpSpPr>
          <p:cNvPr id="8424" name="组合 8423"/>
          <p:cNvGrpSpPr/>
          <p:nvPr/>
        </p:nvGrpSpPr>
        <p:grpSpPr>
          <a:xfrm>
            <a:off x="6934200" y="-7937"/>
            <a:ext cx="2317750" cy="2063750"/>
            <a:chOff x="4080" y="-5"/>
            <a:chExt cx="1748" cy="1556"/>
          </a:xfrm>
        </p:grpSpPr>
        <p:sp>
          <p:nvSpPr>
            <p:cNvPr id="8425" name="任意多边形 8424"/>
            <p:cNvSpPr/>
            <p:nvPr userDrawn="1"/>
          </p:nvSpPr>
          <p:spPr>
            <a:xfrm>
              <a:off x="4161" y="-5"/>
              <a:ext cx="1586" cy="1443"/>
            </a:xfrm>
            <a:custGeom>
              <a:avLst/>
              <a:gdLst/>
              <a:ahLst/>
              <a:cxnLst/>
              <a:pathLst>
                <a:path w="546" h="497">
                  <a:moveTo>
                    <a:pt x="23" y="4"/>
                  </a:moveTo>
                  <a:cubicBezTo>
                    <a:pt x="23" y="4"/>
                    <a:pt x="0" y="34"/>
                    <a:pt x="11" y="71"/>
                  </a:cubicBezTo>
                  <a:cubicBezTo>
                    <a:pt x="19" y="100"/>
                    <a:pt x="25" y="393"/>
                    <a:pt x="25" y="393"/>
                  </a:cubicBezTo>
                  <a:cubicBezTo>
                    <a:pt x="25" y="393"/>
                    <a:pt x="42" y="452"/>
                    <a:pt x="54" y="457"/>
                  </a:cubicBezTo>
                  <a:cubicBezTo>
                    <a:pt x="66" y="462"/>
                    <a:pt x="158" y="482"/>
                    <a:pt x="158" y="482"/>
                  </a:cubicBezTo>
                  <a:cubicBezTo>
                    <a:pt x="158" y="482"/>
                    <a:pt x="191" y="497"/>
                    <a:pt x="204" y="495"/>
                  </a:cubicBezTo>
                  <a:cubicBezTo>
                    <a:pt x="217" y="494"/>
                    <a:pt x="506" y="487"/>
                    <a:pt x="520" y="475"/>
                  </a:cubicBezTo>
                  <a:cubicBezTo>
                    <a:pt x="533" y="463"/>
                    <a:pt x="546" y="218"/>
                    <a:pt x="533" y="167"/>
                  </a:cubicBezTo>
                  <a:cubicBezTo>
                    <a:pt x="520" y="117"/>
                    <a:pt x="404" y="14"/>
                    <a:pt x="369" y="16"/>
                  </a:cubicBezTo>
                  <a:cubicBezTo>
                    <a:pt x="335" y="17"/>
                    <a:pt x="249" y="29"/>
                    <a:pt x="249" y="29"/>
                  </a:cubicBezTo>
                  <a:lnTo>
                    <a:pt x="198" y="11"/>
                  </a:lnTo>
                  <a:lnTo>
                    <a:pt x="151" y="2"/>
                  </a:lnTo>
                  <a:cubicBezTo>
                    <a:pt x="151" y="2"/>
                    <a:pt x="79" y="0"/>
                    <a:pt x="23" y="4"/>
                  </a:cubicBezTo>
                  <a:close/>
                </a:path>
              </a:pathLst>
            </a:custGeom>
            <a:solidFill>
              <a:schemeClr val="accent2"/>
            </a:solidFill>
            <a:ln w="0">
              <a:noFill/>
            </a:ln>
          </p:spPr>
          <p:txBody>
            <a:bodyPr/>
            <a:p>
              <a:endParaRPr lang="zh-CN" altLang="en-US"/>
            </a:p>
          </p:txBody>
        </p:sp>
        <p:grpSp>
          <p:nvGrpSpPr>
            <p:cNvPr id="8426" name="组合 8425"/>
            <p:cNvGrpSpPr/>
            <p:nvPr userDrawn="1"/>
          </p:nvGrpSpPr>
          <p:grpSpPr>
            <a:xfrm>
              <a:off x="4080" y="0"/>
              <a:ext cx="1748" cy="1551"/>
              <a:chOff x="2918" y="18"/>
              <a:chExt cx="2958" cy="2699"/>
            </a:xfrm>
          </p:grpSpPr>
          <p:sp>
            <p:nvSpPr>
              <p:cNvPr id="8427" name="任意多边形 8426"/>
              <p:cNvSpPr/>
              <p:nvPr/>
            </p:nvSpPr>
            <p:spPr>
              <a:xfrm>
                <a:off x="3060" y="18"/>
                <a:ext cx="490" cy="187"/>
              </a:xfrm>
              <a:custGeom>
                <a:avLst/>
                <a:gdLst/>
                <a:ahLst/>
                <a:cxnLst/>
                <a:pathLst>
                  <a:path w="97" h="37">
                    <a:moveTo>
                      <a:pt x="71" y="25"/>
                    </a:moveTo>
                    <a:cubicBezTo>
                      <a:pt x="81" y="22"/>
                      <a:pt x="87" y="21"/>
                      <a:pt x="91" y="20"/>
                    </a:cubicBezTo>
                    <a:cubicBezTo>
                      <a:pt x="91" y="19"/>
                      <a:pt x="91" y="19"/>
                      <a:pt x="92" y="17"/>
                    </a:cubicBezTo>
                    <a:cubicBezTo>
                      <a:pt x="97" y="11"/>
                      <a:pt x="95" y="4"/>
                      <a:pt x="88" y="0"/>
                    </a:cubicBezTo>
                    <a:lnTo>
                      <a:pt x="25" y="0"/>
                    </a:lnTo>
                    <a:cubicBezTo>
                      <a:pt x="10" y="3"/>
                      <a:pt x="0" y="10"/>
                      <a:pt x="10" y="22"/>
                    </a:cubicBezTo>
                    <a:cubicBezTo>
                      <a:pt x="10" y="22"/>
                      <a:pt x="28" y="37"/>
                      <a:pt x="71" y="25"/>
                    </a:cubicBezTo>
                    <a:close/>
                  </a:path>
                </a:pathLst>
              </a:custGeom>
              <a:solidFill>
                <a:schemeClr val="bg1"/>
              </a:solidFill>
              <a:ln w="0">
                <a:noFill/>
              </a:ln>
            </p:spPr>
            <p:txBody>
              <a:bodyPr/>
              <a:p>
                <a:endParaRPr lang="zh-CN" altLang="en-US"/>
              </a:p>
            </p:txBody>
          </p:sp>
          <p:sp>
            <p:nvSpPr>
              <p:cNvPr id="8428" name="任意多边形 8427"/>
              <p:cNvSpPr>
                <a:spLocks noEditPoints="1"/>
              </p:cNvSpPr>
              <p:nvPr/>
            </p:nvSpPr>
            <p:spPr>
              <a:xfrm>
                <a:off x="2918" y="18"/>
                <a:ext cx="2958" cy="2699"/>
              </a:xfrm>
              <a:custGeom>
                <a:avLst/>
                <a:gdLst/>
                <a:ahLst/>
                <a:cxnLst/>
                <a:pathLst>
                  <a:path w="585" h="534">
                    <a:moveTo>
                      <a:pt x="554" y="76"/>
                    </a:moveTo>
                    <a:cubicBezTo>
                      <a:pt x="551" y="32"/>
                      <a:pt x="543" y="9"/>
                      <a:pt x="504" y="1"/>
                    </a:cubicBezTo>
                    <a:cubicBezTo>
                      <a:pt x="500" y="1"/>
                      <a:pt x="494" y="0"/>
                      <a:pt x="486" y="0"/>
                    </a:cubicBezTo>
                    <a:lnTo>
                      <a:pt x="157" y="0"/>
                    </a:lnTo>
                    <a:cubicBezTo>
                      <a:pt x="156" y="5"/>
                      <a:pt x="153" y="17"/>
                      <a:pt x="158" y="17"/>
                    </a:cubicBezTo>
                    <a:cubicBezTo>
                      <a:pt x="171" y="17"/>
                      <a:pt x="223" y="21"/>
                      <a:pt x="225" y="21"/>
                    </a:cubicBezTo>
                    <a:cubicBezTo>
                      <a:pt x="226" y="21"/>
                      <a:pt x="250" y="16"/>
                      <a:pt x="237" y="28"/>
                    </a:cubicBezTo>
                    <a:cubicBezTo>
                      <a:pt x="223" y="41"/>
                      <a:pt x="192" y="41"/>
                      <a:pt x="174" y="39"/>
                    </a:cubicBezTo>
                    <a:cubicBezTo>
                      <a:pt x="131" y="36"/>
                      <a:pt x="152" y="56"/>
                      <a:pt x="168" y="56"/>
                    </a:cubicBezTo>
                    <a:cubicBezTo>
                      <a:pt x="218" y="56"/>
                      <a:pt x="228" y="68"/>
                      <a:pt x="207" y="71"/>
                    </a:cubicBezTo>
                    <a:cubicBezTo>
                      <a:pt x="186" y="74"/>
                      <a:pt x="182" y="73"/>
                      <a:pt x="162" y="76"/>
                    </a:cubicBezTo>
                    <a:cubicBezTo>
                      <a:pt x="7" y="101"/>
                      <a:pt x="59" y="60"/>
                      <a:pt x="74" y="60"/>
                    </a:cubicBezTo>
                    <a:cubicBezTo>
                      <a:pt x="139" y="59"/>
                      <a:pt x="123" y="37"/>
                      <a:pt x="107" y="42"/>
                    </a:cubicBezTo>
                    <a:cubicBezTo>
                      <a:pt x="91" y="46"/>
                      <a:pt x="34" y="27"/>
                      <a:pt x="26" y="63"/>
                    </a:cubicBezTo>
                    <a:cubicBezTo>
                      <a:pt x="19" y="100"/>
                      <a:pt x="42" y="282"/>
                      <a:pt x="36" y="317"/>
                    </a:cubicBezTo>
                    <a:cubicBezTo>
                      <a:pt x="0" y="534"/>
                      <a:pt x="199" y="487"/>
                      <a:pt x="199" y="487"/>
                    </a:cubicBezTo>
                    <a:cubicBezTo>
                      <a:pt x="156" y="453"/>
                      <a:pt x="174" y="421"/>
                      <a:pt x="171" y="403"/>
                    </a:cubicBezTo>
                    <a:cubicBezTo>
                      <a:pt x="161" y="345"/>
                      <a:pt x="154" y="337"/>
                      <a:pt x="144" y="341"/>
                    </a:cubicBezTo>
                    <a:cubicBezTo>
                      <a:pt x="121" y="352"/>
                      <a:pt x="123" y="358"/>
                      <a:pt x="126" y="367"/>
                    </a:cubicBezTo>
                    <a:cubicBezTo>
                      <a:pt x="142" y="416"/>
                      <a:pt x="105" y="376"/>
                      <a:pt x="105" y="376"/>
                    </a:cubicBezTo>
                    <a:cubicBezTo>
                      <a:pt x="98" y="380"/>
                      <a:pt x="95" y="390"/>
                      <a:pt x="99" y="399"/>
                    </a:cubicBezTo>
                    <a:cubicBezTo>
                      <a:pt x="131" y="463"/>
                      <a:pt x="101" y="446"/>
                      <a:pt x="94" y="435"/>
                    </a:cubicBezTo>
                    <a:cubicBezTo>
                      <a:pt x="61" y="390"/>
                      <a:pt x="92" y="366"/>
                      <a:pt x="88" y="352"/>
                    </a:cubicBezTo>
                    <a:cubicBezTo>
                      <a:pt x="75" y="295"/>
                      <a:pt x="118" y="274"/>
                      <a:pt x="124" y="265"/>
                    </a:cubicBezTo>
                    <a:cubicBezTo>
                      <a:pt x="130" y="256"/>
                      <a:pt x="127" y="253"/>
                      <a:pt x="129" y="234"/>
                    </a:cubicBezTo>
                    <a:cubicBezTo>
                      <a:pt x="136" y="195"/>
                      <a:pt x="155" y="216"/>
                      <a:pt x="153" y="228"/>
                    </a:cubicBezTo>
                    <a:cubicBezTo>
                      <a:pt x="148" y="274"/>
                      <a:pt x="176" y="242"/>
                      <a:pt x="186" y="228"/>
                    </a:cubicBezTo>
                    <a:cubicBezTo>
                      <a:pt x="218" y="186"/>
                      <a:pt x="214" y="229"/>
                      <a:pt x="209" y="237"/>
                    </a:cubicBezTo>
                    <a:cubicBezTo>
                      <a:pt x="203" y="244"/>
                      <a:pt x="198" y="255"/>
                      <a:pt x="200" y="260"/>
                    </a:cubicBezTo>
                    <a:cubicBezTo>
                      <a:pt x="208" y="283"/>
                      <a:pt x="193" y="305"/>
                      <a:pt x="188" y="306"/>
                    </a:cubicBezTo>
                    <a:cubicBezTo>
                      <a:pt x="184" y="308"/>
                      <a:pt x="170" y="314"/>
                      <a:pt x="170" y="332"/>
                    </a:cubicBezTo>
                    <a:cubicBezTo>
                      <a:pt x="171" y="350"/>
                      <a:pt x="192" y="382"/>
                      <a:pt x="192" y="395"/>
                    </a:cubicBezTo>
                    <a:cubicBezTo>
                      <a:pt x="193" y="492"/>
                      <a:pt x="236" y="499"/>
                      <a:pt x="255" y="497"/>
                    </a:cubicBezTo>
                    <a:cubicBezTo>
                      <a:pt x="275" y="496"/>
                      <a:pt x="445" y="490"/>
                      <a:pt x="515" y="483"/>
                    </a:cubicBezTo>
                    <a:cubicBezTo>
                      <a:pt x="585" y="477"/>
                      <a:pt x="538" y="458"/>
                      <a:pt x="518" y="458"/>
                    </a:cubicBezTo>
                    <a:cubicBezTo>
                      <a:pt x="467" y="458"/>
                      <a:pt x="454" y="427"/>
                      <a:pt x="454" y="427"/>
                    </a:cubicBezTo>
                    <a:cubicBezTo>
                      <a:pt x="454" y="427"/>
                      <a:pt x="453" y="405"/>
                      <a:pt x="431" y="400"/>
                    </a:cubicBezTo>
                    <a:cubicBezTo>
                      <a:pt x="376" y="385"/>
                      <a:pt x="411" y="353"/>
                      <a:pt x="425" y="345"/>
                    </a:cubicBezTo>
                    <a:cubicBezTo>
                      <a:pt x="438" y="338"/>
                      <a:pt x="430" y="335"/>
                      <a:pt x="420" y="329"/>
                    </a:cubicBezTo>
                    <a:cubicBezTo>
                      <a:pt x="398" y="316"/>
                      <a:pt x="394" y="300"/>
                      <a:pt x="396" y="270"/>
                    </a:cubicBezTo>
                    <a:cubicBezTo>
                      <a:pt x="397" y="240"/>
                      <a:pt x="416" y="249"/>
                      <a:pt x="416" y="249"/>
                    </a:cubicBezTo>
                    <a:cubicBezTo>
                      <a:pt x="416" y="249"/>
                      <a:pt x="448" y="262"/>
                      <a:pt x="460" y="256"/>
                    </a:cubicBezTo>
                    <a:cubicBezTo>
                      <a:pt x="472" y="250"/>
                      <a:pt x="467" y="239"/>
                      <a:pt x="461" y="244"/>
                    </a:cubicBezTo>
                    <a:cubicBezTo>
                      <a:pt x="455" y="248"/>
                      <a:pt x="412" y="244"/>
                      <a:pt x="407" y="223"/>
                    </a:cubicBezTo>
                    <a:cubicBezTo>
                      <a:pt x="403" y="202"/>
                      <a:pt x="418" y="213"/>
                      <a:pt x="422" y="214"/>
                    </a:cubicBezTo>
                    <a:cubicBezTo>
                      <a:pt x="427" y="216"/>
                      <a:pt x="427" y="220"/>
                      <a:pt x="439" y="226"/>
                    </a:cubicBezTo>
                    <a:cubicBezTo>
                      <a:pt x="468" y="241"/>
                      <a:pt x="454" y="224"/>
                      <a:pt x="454" y="224"/>
                    </a:cubicBezTo>
                    <a:cubicBezTo>
                      <a:pt x="454" y="224"/>
                      <a:pt x="454" y="224"/>
                      <a:pt x="438" y="209"/>
                    </a:cubicBezTo>
                    <a:cubicBezTo>
                      <a:pt x="423" y="194"/>
                      <a:pt x="406" y="199"/>
                      <a:pt x="389" y="199"/>
                    </a:cubicBezTo>
                    <a:cubicBezTo>
                      <a:pt x="373" y="199"/>
                      <a:pt x="376" y="211"/>
                      <a:pt x="376" y="211"/>
                    </a:cubicBezTo>
                    <a:cubicBezTo>
                      <a:pt x="376" y="211"/>
                      <a:pt x="373" y="242"/>
                      <a:pt x="370" y="291"/>
                    </a:cubicBezTo>
                    <a:cubicBezTo>
                      <a:pt x="368" y="341"/>
                      <a:pt x="360" y="347"/>
                      <a:pt x="357" y="343"/>
                    </a:cubicBezTo>
                    <a:cubicBezTo>
                      <a:pt x="354" y="338"/>
                      <a:pt x="350" y="313"/>
                      <a:pt x="350" y="305"/>
                    </a:cubicBezTo>
                    <a:cubicBezTo>
                      <a:pt x="350" y="298"/>
                      <a:pt x="345" y="264"/>
                      <a:pt x="347" y="230"/>
                    </a:cubicBezTo>
                    <a:cubicBezTo>
                      <a:pt x="350" y="195"/>
                      <a:pt x="356" y="210"/>
                      <a:pt x="334" y="201"/>
                    </a:cubicBezTo>
                    <a:cubicBezTo>
                      <a:pt x="311" y="192"/>
                      <a:pt x="323" y="182"/>
                      <a:pt x="331" y="182"/>
                    </a:cubicBezTo>
                    <a:cubicBezTo>
                      <a:pt x="338" y="182"/>
                      <a:pt x="350" y="189"/>
                      <a:pt x="352" y="181"/>
                    </a:cubicBezTo>
                    <a:cubicBezTo>
                      <a:pt x="356" y="160"/>
                      <a:pt x="359" y="141"/>
                      <a:pt x="347" y="136"/>
                    </a:cubicBezTo>
                    <a:cubicBezTo>
                      <a:pt x="322" y="127"/>
                      <a:pt x="332" y="121"/>
                      <a:pt x="341" y="118"/>
                    </a:cubicBezTo>
                    <a:cubicBezTo>
                      <a:pt x="350" y="115"/>
                      <a:pt x="352" y="94"/>
                      <a:pt x="339" y="99"/>
                    </a:cubicBezTo>
                    <a:cubicBezTo>
                      <a:pt x="313" y="107"/>
                      <a:pt x="316" y="85"/>
                      <a:pt x="321" y="82"/>
                    </a:cubicBezTo>
                    <a:cubicBezTo>
                      <a:pt x="325" y="79"/>
                      <a:pt x="334" y="83"/>
                      <a:pt x="331" y="62"/>
                    </a:cubicBezTo>
                    <a:cubicBezTo>
                      <a:pt x="328" y="41"/>
                      <a:pt x="347" y="34"/>
                      <a:pt x="351" y="53"/>
                    </a:cubicBezTo>
                    <a:cubicBezTo>
                      <a:pt x="354" y="73"/>
                      <a:pt x="363" y="112"/>
                      <a:pt x="369" y="103"/>
                    </a:cubicBezTo>
                    <a:cubicBezTo>
                      <a:pt x="375" y="94"/>
                      <a:pt x="385" y="57"/>
                      <a:pt x="395" y="41"/>
                    </a:cubicBezTo>
                    <a:cubicBezTo>
                      <a:pt x="406" y="24"/>
                      <a:pt x="418" y="38"/>
                      <a:pt x="415" y="47"/>
                    </a:cubicBezTo>
                    <a:cubicBezTo>
                      <a:pt x="401" y="88"/>
                      <a:pt x="426" y="90"/>
                      <a:pt x="426" y="90"/>
                    </a:cubicBezTo>
                    <a:cubicBezTo>
                      <a:pt x="426" y="90"/>
                      <a:pt x="423" y="96"/>
                      <a:pt x="409" y="95"/>
                    </a:cubicBezTo>
                    <a:cubicBezTo>
                      <a:pt x="382" y="92"/>
                      <a:pt x="393" y="110"/>
                      <a:pt x="405" y="115"/>
                    </a:cubicBezTo>
                    <a:cubicBezTo>
                      <a:pt x="431" y="124"/>
                      <a:pt x="414" y="130"/>
                      <a:pt x="401" y="130"/>
                    </a:cubicBezTo>
                    <a:cubicBezTo>
                      <a:pt x="387" y="130"/>
                      <a:pt x="381" y="134"/>
                      <a:pt x="378" y="148"/>
                    </a:cubicBezTo>
                    <a:cubicBezTo>
                      <a:pt x="369" y="191"/>
                      <a:pt x="401" y="181"/>
                      <a:pt x="401" y="181"/>
                    </a:cubicBezTo>
                    <a:cubicBezTo>
                      <a:pt x="452" y="195"/>
                      <a:pt x="528" y="188"/>
                      <a:pt x="528" y="188"/>
                    </a:cubicBezTo>
                    <a:cubicBezTo>
                      <a:pt x="543" y="192"/>
                      <a:pt x="552" y="189"/>
                      <a:pt x="558" y="181"/>
                    </a:cubicBezTo>
                    <a:lnTo>
                      <a:pt x="558" y="103"/>
                    </a:lnTo>
                    <a:cubicBezTo>
                      <a:pt x="556" y="93"/>
                      <a:pt x="555" y="84"/>
                      <a:pt x="554" y="76"/>
                    </a:cubicBezTo>
                    <a:close/>
                    <a:moveTo>
                      <a:pt x="231" y="77"/>
                    </a:moveTo>
                    <a:cubicBezTo>
                      <a:pt x="233" y="65"/>
                      <a:pt x="249" y="69"/>
                      <a:pt x="249" y="69"/>
                    </a:cubicBezTo>
                    <a:cubicBezTo>
                      <a:pt x="249" y="69"/>
                      <a:pt x="278" y="79"/>
                      <a:pt x="290" y="78"/>
                    </a:cubicBezTo>
                    <a:cubicBezTo>
                      <a:pt x="301" y="76"/>
                      <a:pt x="318" y="93"/>
                      <a:pt x="293" y="93"/>
                    </a:cubicBezTo>
                    <a:cubicBezTo>
                      <a:pt x="267" y="93"/>
                      <a:pt x="228" y="104"/>
                      <a:pt x="231" y="77"/>
                    </a:cubicBezTo>
                    <a:close/>
                    <a:moveTo>
                      <a:pt x="171" y="195"/>
                    </a:moveTo>
                    <a:cubicBezTo>
                      <a:pt x="153" y="195"/>
                      <a:pt x="46" y="237"/>
                      <a:pt x="45" y="128"/>
                    </a:cubicBezTo>
                    <a:cubicBezTo>
                      <a:pt x="45" y="104"/>
                      <a:pt x="39" y="83"/>
                      <a:pt x="69" y="98"/>
                    </a:cubicBezTo>
                    <a:cubicBezTo>
                      <a:pt x="99" y="112"/>
                      <a:pt x="72" y="111"/>
                      <a:pt x="137" y="108"/>
                    </a:cubicBezTo>
                    <a:cubicBezTo>
                      <a:pt x="137" y="108"/>
                      <a:pt x="184" y="110"/>
                      <a:pt x="191" y="106"/>
                    </a:cubicBezTo>
                    <a:cubicBezTo>
                      <a:pt x="199" y="101"/>
                      <a:pt x="192" y="91"/>
                      <a:pt x="207" y="91"/>
                    </a:cubicBezTo>
                    <a:cubicBezTo>
                      <a:pt x="222" y="90"/>
                      <a:pt x="220" y="105"/>
                      <a:pt x="220" y="105"/>
                    </a:cubicBezTo>
                    <a:cubicBezTo>
                      <a:pt x="220" y="105"/>
                      <a:pt x="207" y="124"/>
                      <a:pt x="305" y="111"/>
                    </a:cubicBezTo>
                    <a:cubicBezTo>
                      <a:pt x="317" y="109"/>
                      <a:pt x="327" y="121"/>
                      <a:pt x="302" y="121"/>
                    </a:cubicBezTo>
                    <a:cubicBezTo>
                      <a:pt x="290" y="122"/>
                      <a:pt x="272" y="128"/>
                      <a:pt x="278" y="143"/>
                    </a:cubicBezTo>
                    <a:cubicBezTo>
                      <a:pt x="284" y="158"/>
                      <a:pt x="276" y="256"/>
                      <a:pt x="276" y="256"/>
                    </a:cubicBezTo>
                    <a:cubicBezTo>
                      <a:pt x="276" y="256"/>
                      <a:pt x="271" y="274"/>
                      <a:pt x="262" y="245"/>
                    </a:cubicBezTo>
                    <a:cubicBezTo>
                      <a:pt x="259" y="235"/>
                      <a:pt x="262" y="144"/>
                      <a:pt x="260" y="137"/>
                    </a:cubicBezTo>
                    <a:cubicBezTo>
                      <a:pt x="259" y="129"/>
                      <a:pt x="217" y="122"/>
                      <a:pt x="215" y="154"/>
                    </a:cubicBezTo>
                    <a:cubicBezTo>
                      <a:pt x="214" y="185"/>
                      <a:pt x="205" y="195"/>
                      <a:pt x="171" y="195"/>
                    </a:cubicBezTo>
                    <a:close/>
                    <a:moveTo>
                      <a:pt x="237" y="231"/>
                    </a:moveTo>
                    <a:cubicBezTo>
                      <a:pt x="230" y="240"/>
                      <a:pt x="219" y="247"/>
                      <a:pt x="223" y="225"/>
                    </a:cubicBezTo>
                    <a:cubicBezTo>
                      <a:pt x="228" y="202"/>
                      <a:pt x="232" y="170"/>
                      <a:pt x="232" y="155"/>
                    </a:cubicBezTo>
                    <a:cubicBezTo>
                      <a:pt x="232" y="155"/>
                      <a:pt x="244" y="135"/>
                      <a:pt x="247" y="158"/>
                    </a:cubicBezTo>
                    <a:cubicBezTo>
                      <a:pt x="250" y="181"/>
                      <a:pt x="244" y="221"/>
                      <a:pt x="237" y="231"/>
                    </a:cubicBezTo>
                    <a:close/>
                    <a:moveTo>
                      <a:pt x="326" y="292"/>
                    </a:moveTo>
                    <a:cubicBezTo>
                      <a:pt x="327" y="320"/>
                      <a:pt x="355" y="400"/>
                      <a:pt x="286" y="399"/>
                    </a:cubicBezTo>
                    <a:cubicBezTo>
                      <a:pt x="217" y="398"/>
                      <a:pt x="214" y="409"/>
                      <a:pt x="215" y="321"/>
                    </a:cubicBezTo>
                    <a:cubicBezTo>
                      <a:pt x="216" y="236"/>
                      <a:pt x="225" y="253"/>
                      <a:pt x="230" y="264"/>
                    </a:cubicBezTo>
                    <a:cubicBezTo>
                      <a:pt x="230" y="264"/>
                      <a:pt x="253" y="318"/>
                      <a:pt x="309" y="277"/>
                    </a:cubicBezTo>
                    <a:cubicBezTo>
                      <a:pt x="319" y="269"/>
                      <a:pt x="324" y="263"/>
                      <a:pt x="326" y="292"/>
                    </a:cubicBezTo>
                    <a:close/>
                    <a:moveTo>
                      <a:pt x="318" y="133"/>
                    </a:moveTo>
                    <a:cubicBezTo>
                      <a:pt x="338" y="148"/>
                      <a:pt x="316" y="165"/>
                      <a:pt x="316" y="165"/>
                    </a:cubicBezTo>
                    <a:cubicBezTo>
                      <a:pt x="316" y="165"/>
                      <a:pt x="302" y="189"/>
                      <a:pt x="313" y="213"/>
                    </a:cubicBezTo>
                    <a:cubicBezTo>
                      <a:pt x="324" y="237"/>
                      <a:pt x="324" y="265"/>
                      <a:pt x="301" y="239"/>
                    </a:cubicBezTo>
                    <a:cubicBezTo>
                      <a:pt x="279" y="214"/>
                      <a:pt x="293" y="156"/>
                      <a:pt x="299" y="144"/>
                    </a:cubicBezTo>
                    <a:cubicBezTo>
                      <a:pt x="299" y="144"/>
                      <a:pt x="299" y="118"/>
                      <a:pt x="318" y="133"/>
                    </a:cubicBezTo>
                    <a:close/>
                    <a:moveTo>
                      <a:pt x="507" y="179"/>
                    </a:moveTo>
                    <a:cubicBezTo>
                      <a:pt x="498" y="185"/>
                      <a:pt x="507" y="179"/>
                      <a:pt x="465" y="177"/>
                    </a:cubicBezTo>
                    <a:cubicBezTo>
                      <a:pt x="423" y="176"/>
                      <a:pt x="461" y="162"/>
                      <a:pt x="461" y="162"/>
                    </a:cubicBezTo>
                    <a:cubicBezTo>
                      <a:pt x="565" y="166"/>
                      <a:pt x="516" y="173"/>
                      <a:pt x="507" y="179"/>
                    </a:cubicBezTo>
                    <a:close/>
                  </a:path>
                </a:pathLst>
              </a:custGeom>
              <a:solidFill>
                <a:schemeClr val="bg1"/>
              </a:solidFill>
              <a:ln w="0">
                <a:noFill/>
              </a:ln>
            </p:spPr>
            <p:txBody>
              <a:bodyPr/>
              <a:p>
                <a:endParaRPr lang="zh-CN" altLang="en-US"/>
              </a:p>
            </p:txBody>
          </p:sp>
          <p:sp>
            <p:nvSpPr>
              <p:cNvPr id="8429" name="任意多边形 8428"/>
              <p:cNvSpPr/>
              <p:nvPr/>
            </p:nvSpPr>
            <p:spPr>
              <a:xfrm>
                <a:off x="3621" y="1287"/>
                <a:ext cx="238" cy="283"/>
              </a:xfrm>
              <a:custGeom>
                <a:avLst/>
                <a:gdLst/>
                <a:ahLst/>
                <a:cxnLst/>
                <a:pathLst>
                  <a:path w="47" h="56">
                    <a:moveTo>
                      <a:pt x="40" y="15"/>
                    </a:moveTo>
                    <a:cubicBezTo>
                      <a:pt x="37" y="0"/>
                      <a:pt x="0" y="23"/>
                      <a:pt x="27" y="56"/>
                    </a:cubicBezTo>
                    <a:cubicBezTo>
                      <a:pt x="27" y="56"/>
                      <a:pt x="47" y="49"/>
                      <a:pt x="40" y="15"/>
                    </a:cubicBezTo>
                    <a:close/>
                  </a:path>
                </a:pathLst>
              </a:custGeom>
              <a:solidFill>
                <a:schemeClr val="bg1"/>
              </a:solidFill>
              <a:ln w="0">
                <a:noFill/>
              </a:ln>
            </p:spPr>
            <p:txBody>
              <a:bodyPr/>
              <a:p>
                <a:endParaRPr lang="zh-CN" altLang="en-US"/>
              </a:p>
            </p:txBody>
          </p:sp>
          <p:sp>
            <p:nvSpPr>
              <p:cNvPr id="8430" name="任意多边形 8429"/>
              <p:cNvSpPr/>
              <p:nvPr/>
            </p:nvSpPr>
            <p:spPr>
              <a:xfrm>
                <a:off x="3403" y="1403"/>
                <a:ext cx="208" cy="379"/>
              </a:xfrm>
              <a:custGeom>
                <a:avLst/>
                <a:gdLst/>
                <a:ahLst/>
                <a:cxnLst/>
                <a:pathLst>
                  <a:path w="41" h="75">
                    <a:moveTo>
                      <a:pt x="19" y="27"/>
                    </a:moveTo>
                    <a:cubicBezTo>
                      <a:pt x="0" y="54"/>
                      <a:pt x="6" y="63"/>
                      <a:pt x="12" y="69"/>
                    </a:cubicBezTo>
                    <a:cubicBezTo>
                      <a:pt x="18" y="75"/>
                      <a:pt x="30" y="74"/>
                      <a:pt x="40" y="45"/>
                    </a:cubicBezTo>
                    <a:cubicBezTo>
                      <a:pt x="40" y="45"/>
                      <a:pt x="32" y="31"/>
                      <a:pt x="37" y="24"/>
                    </a:cubicBezTo>
                    <a:cubicBezTo>
                      <a:pt x="41" y="16"/>
                      <a:pt x="38" y="0"/>
                      <a:pt x="19" y="27"/>
                    </a:cubicBezTo>
                    <a:close/>
                  </a:path>
                </a:pathLst>
              </a:custGeom>
              <a:solidFill>
                <a:schemeClr val="bg1"/>
              </a:solidFill>
              <a:ln w="0">
                <a:noFill/>
              </a:ln>
            </p:spPr>
            <p:txBody>
              <a:bodyPr/>
              <a:p>
                <a:endParaRPr lang="zh-CN" altLang="en-US"/>
              </a:p>
            </p:txBody>
          </p:sp>
          <p:sp>
            <p:nvSpPr>
              <p:cNvPr id="8431" name="任意多边形 8430"/>
              <p:cNvSpPr/>
              <p:nvPr/>
            </p:nvSpPr>
            <p:spPr>
              <a:xfrm>
                <a:off x="3272" y="645"/>
                <a:ext cx="683" cy="318"/>
              </a:xfrm>
              <a:custGeom>
                <a:avLst/>
                <a:gdLst/>
                <a:ahLst/>
                <a:cxnLst/>
                <a:pathLst>
                  <a:path w="135" h="63">
                    <a:moveTo>
                      <a:pt x="112" y="4"/>
                    </a:moveTo>
                    <a:cubicBezTo>
                      <a:pt x="105" y="9"/>
                      <a:pt x="24" y="4"/>
                      <a:pt x="24" y="4"/>
                    </a:cubicBezTo>
                    <a:cubicBezTo>
                      <a:pt x="15" y="4"/>
                      <a:pt x="3" y="1"/>
                      <a:pt x="2" y="25"/>
                    </a:cubicBezTo>
                    <a:cubicBezTo>
                      <a:pt x="0" y="63"/>
                      <a:pt x="48" y="58"/>
                      <a:pt x="60" y="58"/>
                    </a:cubicBezTo>
                    <a:cubicBezTo>
                      <a:pt x="72" y="58"/>
                      <a:pt x="84" y="48"/>
                      <a:pt x="96" y="54"/>
                    </a:cubicBezTo>
                    <a:cubicBezTo>
                      <a:pt x="96" y="54"/>
                      <a:pt x="107" y="63"/>
                      <a:pt x="113" y="53"/>
                    </a:cubicBezTo>
                    <a:cubicBezTo>
                      <a:pt x="135" y="13"/>
                      <a:pt x="120" y="0"/>
                      <a:pt x="112" y="4"/>
                    </a:cubicBezTo>
                    <a:close/>
                  </a:path>
                </a:pathLst>
              </a:custGeom>
              <a:solidFill>
                <a:schemeClr val="bg1"/>
              </a:solidFill>
              <a:ln w="0">
                <a:noFill/>
              </a:ln>
            </p:spPr>
            <p:txBody>
              <a:bodyPr/>
              <a:p>
                <a:endParaRPr lang="zh-CN" altLang="en-US"/>
              </a:p>
            </p:txBody>
          </p:sp>
          <p:sp>
            <p:nvSpPr>
              <p:cNvPr id="8432" name="任意多边形 8431"/>
              <p:cNvSpPr/>
              <p:nvPr/>
            </p:nvSpPr>
            <p:spPr>
              <a:xfrm>
                <a:off x="4046" y="1545"/>
                <a:ext cx="490" cy="515"/>
              </a:xfrm>
              <a:custGeom>
                <a:avLst/>
                <a:gdLst/>
                <a:ahLst/>
                <a:cxnLst/>
                <a:pathLst>
                  <a:path w="97" h="102">
                    <a:moveTo>
                      <a:pt x="67" y="5"/>
                    </a:moveTo>
                    <a:cubicBezTo>
                      <a:pt x="55" y="10"/>
                      <a:pt x="31" y="5"/>
                      <a:pt x="31" y="5"/>
                    </a:cubicBezTo>
                    <a:cubicBezTo>
                      <a:pt x="0" y="6"/>
                      <a:pt x="16" y="39"/>
                      <a:pt x="12" y="57"/>
                    </a:cubicBezTo>
                    <a:cubicBezTo>
                      <a:pt x="8" y="76"/>
                      <a:pt x="63" y="102"/>
                      <a:pt x="79" y="62"/>
                    </a:cubicBezTo>
                    <a:cubicBezTo>
                      <a:pt x="97" y="20"/>
                      <a:pt x="79" y="0"/>
                      <a:pt x="67" y="5"/>
                    </a:cubicBezTo>
                    <a:close/>
                  </a:path>
                </a:pathLst>
              </a:custGeom>
              <a:solidFill>
                <a:schemeClr val="bg1"/>
              </a:solidFill>
              <a:ln w="0">
                <a:noFill/>
              </a:ln>
            </p:spPr>
            <p:txBody>
              <a:bodyPr/>
              <a:p>
                <a:endParaRPr lang="zh-CN" altLang="en-US"/>
              </a:p>
            </p:txBody>
          </p:sp>
          <p:sp>
            <p:nvSpPr>
              <p:cNvPr id="8433" name="任意多边形 8432"/>
              <p:cNvSpPr/>
              <p:nvPr/>
            </p:nvSpPr>
            <p:spPr>
              <a:xfrm>
                <a:off x="5173" y="1024"/>
                <a:ext cx="501" cy="96"/>
              </a:xfrm>
              <a:custGeom>
                <a:avLst/>
                <a:gdLst/>
                <a:ahLst/>
                <a:cxnLst/>
                <a:pathLst>
                  <a:path w="99" h="19">
                    <a:moveTo>
                      <a:pt x="15" y="0"/>
                    </a:moveTo>
                    <a:cubicBezTo>
                      <a:pt x="0" y="0"/>
                      <a:pt x="19" y="19"/>
                      <a:pt x="40" y="15"/>
                    </a:cubicBezTo>
                    <a:cubicBezTo>
                      <a:pt x="99" y="1"/>
                      <a:pt x="15" y="0"/>
                      <a:pt x="15" y="0"/>
                    </a:cubicBezTo>
                    <a:close/>
                  </a:path>
                </a:pathLst>
              </a:custGeom>
              <a:solidFill>
                <a:schemeClr val="bg1"/>
              </a:solidFill>
              <a:ln w="0">
                <a:noFill/>
              </a:ln>
            </p:spPr>
            <p:txBody>
              <a:bodyPr/>
              <a:p>
                <a:endParaRPr lang="zh-CN" altLang="en-US"/>
              </a:p>
            </p:txBody>
          </p:sp>
          <p:sp>
            <p:nvSpPr>
              <p:cNvPr id="8434" name="任意多边形 8433"/>
              <p:cNvSpPr/>
              <p:nvPr/>
            </p:nvSpPr>
            <p:spPr>
              <a:xfrm>
                <a:off x="5340" y="1004"/>
                <a:ext cx="385" cy="237"/>
              </a:xfrm>
              <a:custGeom>
                <a:avLst/>
                <a:gdLst/>
                <a:ahLst/>
                <a:cxnLst/>
                <a:pathLst>
                  <a:path w="76" h="47">
                    <a:moveTo>
                      <a:pt x="21" y="37"/>
                    </a:moveTo>
                    <a:cubicBezTo>
                      <a:pt x="21" y="37"/>
                      <a:pt x="50" y="47"/>
                      <a:pt x="70" y="17"/>
                    </a:cubicBezTo>
                    <a:cubicBezTo>
                      <a:pt x="76" y="7"/>
                      <a:pt x="65" y="0"/>
                      <a:pt x="48" y="3"/>
                    </a:cubicBezTo>
                    <a:cubicBezTo>
                      <a:pt x="39" y="5"/>
                      <a:pt x="39" y="32"/>
                      <a:pt x="19" y="32"/>
                    </a:cubicBezTo>
                    <a:cubicBezTo>
                      <a:pt x="0" y="32"/>
                      <a:pt x="21" y="37"/>
                      <a:pt x="21" y="37"/>
                    </a:cubicBezTo>
                    <a:close/>
                  </a:path>
                </a:pathLst>
              </a:custGeom>
              <a:solidFill>
                <a:schemeClr val="bg1"/>
              </a:solidFill>
              <a:ln w="0">
                <a:noFill/>
              </a:ln>
            </p:spPr>
            <p:txBody>
              <a:bodyPr/>
              <a:p>
                <a:endParaRPr lang="zh-CN" altLang="en-US"/>
              </a:p>
            </p:txBody>
          </p:sp>
          <p:sp>
            <p:nvSpPr>
              <p:cNvPr id="8435" name="任意多边形 8434"/>
              <p:cNvSpPr/>
              <p:nvPr/>
            </p:nvSpPr>
            <p:spPr>
              <a:xfrm>
                <a:off x="5325" y="1201"/>
                <a:ext cx="415" cy="187"/>
              </a:xfrm>
              <a:custGeom>
                <a:avLst/>
                <a:gdLst/>
                <a:ahLst/>
                <a:cxnLst/>
                <a:pathLst>
                  <a:path w="82" h="37">
                    <a:moveTo>
                      <a:pt x="72" y="6"/>
                    </a:moveTo>
                    <a:cubicBezTo>
                      <a:pt x="57" y="23"/>
                      <a:pt x="24" y="17"/>
                      <a:pt x="24" y="17"/>
                    </a:cubicBezTo>
                    <a:cubicBezTo>
                      <a:pt x="24" y="17"/>
                      <a:pt x="0" y="16"/>
                      <a:pt x="17" y="26"/>
                    </a:cubicBezTo>
                    <a:cubicBezTo>
                      <a:pt x="33" y="37"/>
                      <a:pt x="53" y="32"/>
                      <a:pt x="76" y="23"/>
                    </a:cubicBezTo>
                    <a:cubicBezTo>
                      <a:pt x="78" y="22"/>
                      <a:pt x="80" y="21"/>
                      <a:pt x="82" y="20"/>
                    </a:cubicBezTo>
                    <a:lnTo>
                      <a:pt x="82" y="0"/>
                    </a:lnTo>
                    <a:cubicBezTo>
                      <a:pt x="79" y="1"/>
                      <a:pt x="75" y="2"/>
                      <a:pt x="72" y="6"/>
                    </a:cubicBezTo>
                    <a:close/>
                  </a:path>
                </a:pathLst>
              </a:custGeom>
              <a:solidFill>
                <a:schemeClr val="bg1"/>
              </a:solidFill>
              <a:ln w="0">
                <a:noFill/>
              </a:ln>
            </p:spPr>
            <p:txBody>
              <a:bodyPr/>
              <a:p>
                <a:endParaRPr lang="zh-CN" altLang="en-US"/>
              </a:p>
            </p:txBody>
          </p:sp>
          <p:sp>
            <p:nvSpPr>
              <p:cNvPr id="8436" name="任意多边形 8435"/>
              <p:cNvSpPr/>
              <p:nvPr/>
            </p:nvSpPr>
            <p:spPr>
              <a:xfrm>
                <a:off x="5001" y="1378"/>
                <a:ext cx="698" cy="167"/>
              </a:xfrm>
              <a:custGeom>
                <a:avLst/>
                <a:gdLst/>
                <a:ahLst/>
                <a:cxnLst/>
                <a:pathLst>
                  <a:path w="138" h="33">
                    <a:moveTo>
                      <a:pt x="21" y="1"/>
                    </a:moveTo>
                    <a:cubicBezTo>
                      <a:pt x="21" y="1"/>
                      <a:pt x="0" y="8"/>
                      <a:pt x="8" y="14"/>
                    </a:cubicBezTo>
                    <a:cubicBezTo>
                      <a:pt x="15" y="20"/>
                      <a:pt x="48" y="22"/>
                      <a:pt x="57" y="22"/>
                    </a:cubicBezTo>
                    <a:cubicBezTo>
                      <a:pt x="66" y="22"/>
                      <a:pt x="96" y="33"/>
                      <a:pt x="117" y="23"/>
                    </a:cubicBezTo>
                    <a:cubicBezTo>
                      <a:pt x="138" y="12"/>
                      <a:pt x="123" y="9"/>
                      <a:pt x="114" y="8"/>
                    </a:cubicBezTo>
                    <a:cubicBezTo>
                      <a:pt x="105" y="6"/>
                      <a:pt x="102" y="0"/>
                      <a:pt x="82" y="3"/>
                    </a:cubicBezTo>
                    <a:cubicBezTo>
                      <a:pt x="37" y="11"/>
                      <a:pt x="21" y="1"/>
                      <a:pt x="21" y="1"/>
                    </a:cubicBezTo>
                    <a:close/>
                  </a:path>
                </a:pathLst>
              </a:custGeom>
              <a:solidFill>
                <a:schemeClr val="bg1"/>
              </a:solidFill>
              <a:ln w="0">
                <a:noFill/>
              </a:ln>
            </p:spPr>
            <p:txBody>
              <a:bodyPr/>
              <a:p>
                <a:endParaRPr lang="zh-CN" altLang="en-US"/>
              </a:p>
            </p:txBody>
          </p:sp>
          <p:sp>
            <p:nvSpPr>
              <p:cNvPr id="8437" name="任意多边形 8436"/>
              <p:cNvSpPr/>
              <p:nvPr/>
            </p:nvSpPr>
            <p:spPr>
              <a:xfrm>
                <a:off x="5077" y="1540"/>
                <a:ext cx="567" cy="146"/>
              </a:xfrm>
              <a:custGeom>
                <a:avLst/>
                <a:gdLst/>
                <a:ahLst/>
                <a:cxnLst/>
                <a:pathLst>
                  <a:path w="112" h="29">
                    <a:moveTo>
                      <a:pt x="98" y="19"/>
                    </a:moveTo>
                    <a:cubicBezTo>
                      <a:pt x="112" y="13"/>
                      <a:pt x="111" y="0"/>
                      <a:pt x="103" y="4"/>
                    </a:cubicBezTo>
                    <a:cubicBezTo>
                      <a:pt x="96" y="9"/>
                      <a:pt x="83" y="10"/>
                      <a:pt x="74" y="10"/>
                    </a:cubicBezTo>
                    <a:cubicBezTo>
                      <a:pt x="65" y="11"/>
                      <a:pt x="45" y="3"/>
                      <a:pt x="36" y="6"/>
                    </a:cubicBezTo>
                    <a:cubicBezTo>
                      <a:pt x="27" y="9"/>
                      <a:pt x="2" y="4"/>
                      <a:pt x="2" y="4"/>
                    </a:cubicBezTo>
                    <a:cubicBezTo>
                      <a:pt x="0" y="29"/>
                      <a:pt x="83" y="25"/>
                      <a:pt x="98" y="19"/>
                    </a:cubicBezTo>
                    <a:close/>
                  </a:path>
                </a:pathLst>
              </a:custGeom>
              <a:solidFill>
                <a:schemeClr val="bg1"/>
              </a:solidFill>
              <a:ln w="0">
                <a:noFill/>
              </a:ln>
            </p:spPr>
            <p:txBody>
              <a:bodyPr/>
              <a:p>
                <a:endParaRPr lang="zh-CN" altLang="en-US"/>
              </a:p>
            </p:txBody>
          </p:sp>
          <p:sp>
            <p:nvSpPr>
              <p:cNvPr id="8438" name="任意多边形 8437"/>
              <p:cNvSpPr/>
              <p:nvPr/>
            </p:nvSpPr>
            <p:spPr>
              <a:xfrm>
                <a:off x="5042" y="1656"/>
                <a:ext cx="581" cy="480"/>
              </a:xfrm>
              <a:custGeom>
                <a:avLst/>
                <a:gdLst/>
                <a:ahLst/>
                <a:cxnLst/>
                <a:pathLst>
                  <a:path w="115" h="95">
                    <a:moveTo>
                      <a:pt x="3" y="53"/>
                    </a:moveTo>
                    <a:cubicBezTo>
                      <a:pt x="5" y="60"/>
                      <a:pt x="14" y="68"/>
                      <a:pt x="26" y="54"/>
                    </a:cubicBezTo>
                    <a:cubicBezTo>
                      <a:pt x="48" y="29"/>
                      <a:pt x="48" y="72"/>
                      <a:pt x="50" y="77"/>
                    </a:cubicBezTo>
                    <a:cubicBezTo>
                      <a:pt x="51" y="81"/>
                      <a:pt x="54" y="95"/>
                      <a:pt x="59" y="84"/>
                    </a:cubicBezTo>
                    <a:cubicBezTo>
                      <a:pt x="63" y="74"/>
                      <a:pt x="70" y="39"/>
                      <a:pt x="81" y="52"/>
                    </a:cubicBezTo>
                    <a:cubicBezTo>
                      <a:pt x="100" y="76"/>
                      <a:pt x="115" y="54"/>
                      <a:pt x="111" y="52"/>
                    </a:cubicBezTo>
                    <a:cubicBezTo>
                      <a:pt x="106" y="51"/>
                      <a:pt x="79" y="37"/>
                      <a:pt x="79" y="27"/>
                    </a:cubicBezTo>
                    <a:cubicBezTo>
                      <a:pt x="79" y="16"/>
                      <a:pt x="42" y="0"/>
                      <a:pt x="37" y="16"/>
                    </a:cubicBezTo>
                    <a:cubicBezTo>
                      <a:pt x="33" y="33"/>
                      <a:pt x="12" y="41"/>
                      <a:pt x="12" y="41"/>
                    </a:cubicBezTo>
                    <a:cubicBezTo>
                      <a:pt x="0" y="44"/>
                      <a:pt x="2" y="45"/>
                      <a:pt x="3" y="53"/>
                    </a:cubicBezTo>
                    <a:close/>
                  </a:path>
                </a:pathLst>
              </a:custGeom>
              <a:solidFill>
                <a:schemeClr val="bg1"/>
              </a:solidFill>
              <a:ln w="0">
                <a:noFill/>
              </a:ln>
            </p:spPr>
            <p:txBody>
              <a:bodyPr/>
              <a:p>
                <a:endParaRPr lang="zh-CN" altLang="en-US"/>
              </a:p>
            </p:txBody>
          </p:sp>
          <p:sp>
            <p:nvSpPr>
              <p:cNvPr id="8439" name="任意多边形 8438"/>
              <p:cNvSpPr/>
              <p:nvPr/>
            </p:nvSpPr>
            <p:spPr>
              <a:xfrm>
                <a:off x="5421" y="1464"/>
                <a:ext cx="329" cy="854"/>
              </a:xfrm>
              <a:custGeom>
                <a:avLst/>
                <a:gdLst/>
                <a:ahLst/>
                <a:cxnLst/>
                <a:pathLst>
                  <a:path w="65" h="169">
                    <a:moveTo>
                      <a:pt x="51" y="40"/>
                    </a:moveTo>
                    <a:cubicBezTo>
                      <a:pt x="44" y="46"/>
                      <a:pt x="30" y="49"/>
                      <a:pt x="22" y="49"/>
                    </a:cubicBezTo>
                    <a:cubicBezTo>
                      <a:pt x="13" y="48"/>
                      <a:pt x="14" y="56"/>
                      <a:pt x="22" y="59"/>
                    </a:cubicBezTo>
                    <a:cubicBezTo>
                      <a:pt x="30" y="62"/>
                      <a:pt x="49" y="75"/>
                      <a:pt x="50" y="90"/>
                    </a:cubicBezTo>
                    <a:cubicBezTo>
                      <a:pt x="50" y="104"/>
                      <a:pt x="51" y="115"/>
                      <a:pt x="34" y="118"/>
                    </a:cubicBezTo>
                    <a:cubicBezTo>
                      <a:pt x="18" y="122"/>
                      <a:pt x="3" y="124"/>
                      <a:pt x="0" y="148"/>
                    </a:cubicBezTo>
                    <a:cubicBezTo>
                      <a:pt x="0" y="148"/>
                      <a:pt x="10" y="154"/>
                      <a:pt x="17" y="155"/>
                    </a:cubicBezTo>
                    <a:cubicBezTo>
                      <a:pt x="23" y="155"/>
                      <a:pt x="42" y="163"/>
                      <a:pt x="47" y="166"/>
                    </a:cubicBezTo>
                    <a:cubicBezTo>
                      <a:pt x="51" y="169"/>
                      <a:pt x="58" y="167"/>
                      <a:pt x="63" y="162"/>
                    </a:cubicBezTo>
                    <a:lnTo>
                      <a:pt x="65" y="0"/>
                    </a:lnTo>
                    <a:cubicBezTo>
                      <a:pt x="64" y="8"/>
                      <a:pt x="58" y="36"/>
                      <a:pt x="51" y="40"/>
                    </a:cubicBezTo>
                    <a:close/>
                  </a:path>
                </a:pathLst>
              </a:custGeom>
              <a:solidFill>
                <a:schemeClr val="bg1"/>
              </a:solidFill>
              <a:ln w="0">
                <a:noFill/>
              </a:ln>
            </p:spPr>
            <p:txBody>
              <a:bodyPr/>
              <a:p>
                <a:endParaRPr lang="zh-CN" altLang="en-US"/>
              </a:p>
            </p:txBody>
          </p:sp>
        </p:grpSp>
      </p:grpSp>
      <p:sp>
        <p:nvSpPr>
          <p:cNvPr id="8440" name="标题 8439"/>
          <p:cNvSpPr>
            <a:spLocks noGrp="1" noRot="1"/>
          </p:cNvSpPr>
          <p:nvPr>
            <p:ph type="title"/>
          </p:nvPr>
        </p:nvSpPr>
        <p:spPr>
          <a:xfrm>
            <a:off x="298450" y="228600"/>
            <a:ext cx="854075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8441" name="文本占位符 8440"/>
          <p:cNvSpPr>
            <a:spLocks noGrp="1" noRot="1"/>
          </p:cNvSpPr>
          <p:nvPr>
            <p:ph type="body" idx="1"/>
          </p:nvPr>
        </p:nvSpPr>
        <p:spPr>
          <a:xfrm>
            <a:off x="609600" y="1600200"/>
            <a:ext cx="8153400" cy="449897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8442" name="日期占位符 8441"/>
          <p:cNvSpPr>
            <a:spLocks noGrp="1"/>
          </p:cNvSpPr>
          <p:nvPr>
            <p:ph type="dt" sz="half" idx="2"/>
          </p:nvPr>
        </p:nvSpPr>
        <p:spPr>
          <a:xfrm>
            <a:off x="298450" y="6245225"/>
            <a:ext cx="2289175" cy="476250"/>
          </a:xfrm>
          <a:prstGeom prst="rect">
            <a:avLst/>
          </a:prstGeom>
          <a:noFill/>
          <a:ln w="9525">
            <a:noFill/>
          </a:ln>
        </p:spPr>
        <p:txBody>
          <a:bodyPr/>
          <a:lstStyle>
            <a:lvl1pPr>
              <a:defRPr sz="1400"/>
            </a:lvl1pPr>
          </a:lstStyle>
          <a:p>
            <a:pPr lvl="0"/>
            <a:endParaRPr lang="zh-CN" altLang="en-US" dirty="0">
              <a:latin typeface="Arial" panose="020B0604020202020204" pitchFamily="34" charset="0"/>
            </a:endParaRPr>
          </a:p>
        </p:txBody>
      </p:sp>
      <p:sp>
        <p:nvSpPr>
          <p:cNvPr id="8443" name="页脚占位符 8442"/>
          <p:cNvSpPr>
            <a:spLocks noGrp="1"/>
          </p:cNvSpPr>
          <p:nvPr>
            <p:ph type="ftr" sz="quarter" idx="3"/>
          </p:nvPr>
        </p:nvSpPr>
        <p:spPr>
          <a:xfrm>
            <a:off x="3121025" y="6245225"/>
            <a:ext cx="2895600" cy="476250"/>
          </a:xfrm>
          <a:prstGeom prst="rect">
            <a:avLst/>
          </a:prstGeom>
          <a:noFill/>
          <a:ln w="9525">
            <a:noFill/>
          </a:ln>
        </p:spPr>
        <p:txBody>
          <a:bodyPr/>
          <a:lstStyle>
            <a:lvl1pPr algn="ctr">
              <a:defRPr sz="1400"/>
            </a:lvl1pPr>
          </a:lstStyle>
          <a:p>
            <a:pPr lvl="0"/>
            <a:endParaRPr lang="zh-CN" altLang="en-US" dirty="0">
              <a:latin typeface="Arial" panose="020B0604020202020204" pitchFamily="34" charset="0"/>
            </a:endParaRPr>
          </a:p>
        </p:txBody>
      </p:sp>
      <p:sp>
        <p:nvSpPr>
          <p:cNvPr id="8444" name="灯片编号占位符 8443"/>
          <p:cNvSpPr>
            <a:spLocks noGrp="1"/>
          </p:cNvSpPr>
          <p:nvPr>
            <p:ph type="sldNum" sz="quarter" idx="4"/>
          </p:nvPr>
        </p:nvSpPr>
        <p:spPr>
          <a:xfrm>
            <a:off x="6550025" y="6245225"/>
            <a:ext cx="2289175" cy="476250"/>
          </a:xfrm>
          <a:prstGeom prst="rect">
            <a:avLst/>
          </a:prstGeom>
          <a:noFill/>
          <a:ln w="9525">
            <a:noFill/>
          </a:ln>
        </p:spPr>
        <p:txBody>
          <a:bodyPr/>
          <a:lstStyle>
            <a:lvl1pPr algn="r">
              <a:defRPr sz="1400"/>
            </a:lvl1p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hlink"/>
        </a:buClr>
        <a:buFont typeface="Wingdings" panose="05000000000000000000" pitchFamily="2" charset="2"/>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tx2"/>
        </a:buClr>
        <a:buSzPct val="85000"/>
        <a:buFont typeface="Wingdings" panose="05000000000000000000" pitchFamily="2" charset="2"/>
        <a:buChar char="Ø"/>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hlink"/>
        </a:buClr>
        <a:buSzPct val="95000"/>
        <a:buFont typeface="Wingdings 2" panose="05020102010507070707" pitchFamily="18" charset="2"/>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tx2"/>
        </a:buClr>
        <a:buSzPct val="90000"/>
        <a:buFont typeface="Wingdings" panose="05000000000000000000" pitchFamily="2" charset="2"/>
        <a:buChar char="Ø"/>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hlink"/>
        </a:buClr>
        <a:buSzTx/>
        <a:buFont typeface="Wingdings 2" panose="05020102010507070707" pitchFamily="18"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hlink"/>
        </a:buClr>
        <a:buSzTx/>
        <a:buFont typeface="Wingdings 2" panose="05020102010507070707" pitchFamily="18"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hlink"/>
        </a:buClr>
        <a:buSzTx/>
        <a:buFont typeface="Wingdings 2" panose="05020102010507070707" pitchFamily="18"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hlink"/>
        </a:buClr>
        <a:buSzTx/>
        <a:buFont typeface="Wingdings 2" panose="05020102010507070707" pitchFamily="18"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hlink"/>
        </a:buClr>
        <a:buSzTx/>
        <a:buFont typeface="Wingdings 2" panose="05020102010507070707" pitchFamily="18"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矩形 3073"/>
          <p:cNvSpPr/>
          <p:nvPr/>
        </p:nvSpPr>
        <p:spPr>
          <a:xfrm>
            <a:off x="762000" y="2133600"/>
            <a:ext cx="7385050" cy="3503613"/>
          </a:xfrm>
          <a:prstGeom prst="rect">
            <a:avLst/>
          </a:prstGeom>
          <a:noFill/>
          <a:ln w="9525">
            <a:noFill/>
          </a:ln>
        </p:spPr>
        <p:txBody>
          <a:bodyPr anchor="ctr">
            <a:spAutoFit/>
          </a:bodyPr>
          <a:p>
            <a:r>
              <a:rPr lang="en-US" altLang="zh-CN" sz="3200">
                <a:latin typeface="Arial" panose="020B0604020202020204" pitchFamily="34" charset="0"/>
              </a:rPr>
              <a:t>      </a:t>
            </a:r>
            <a:r>
              <a:rPr lang="en-US" altLang="zh-CN" sz="3200" b="1" dirty="0">
                <a:latin typeface="Arial" panose="020B0604020202020204" pitchFamily="34" charset="0"/>
              </a:rPr>
              <a:t>《</a:t>
            </a:r>
            <a:r>
              <a:rPr lang="zh-CN" altLang="en-US" sz="3200" b="1" dirty="0">
                <a:latin typeface="Arial" panose="020B0604020202020204" pitchFamily="34" charset="0"/>
              </a:rPr>
              <a:t>简</a:t>
            </a:r>
            <a:r>
              <a:rPr lang="en-US" altLang="zh-CN" sz="3200" b="1" dirty="0">
                <a:latin typeface="Arial" panose="020B0604020202020204" pitchFamily="34" charset="0"/>
              </a:rPr>
              <a:t>.</a:t>
            </a:r>
            <a:r>
              <a:rPr lang="zh-CN" altLang="en-US" sz="3200" b="1" dirty="0">
                <a:latin typeface="Arial" panose="020B0604020202020204" pitchFamily="34" charset="0"/>
              </a:rPr>
              <a:t>爱</a:t>
            </a:r>
            <a:r>
              <a:rPr lang="en-US" altLang="zh-CN" sz="3200" b="1" dirty="0">
                <a:latin typeface="Arial" panose="020B0604020202020204" pitchFamily="34" charset="0"/>
              </a:rPr>
              <a:t>》</a:t>
            </a:r>
            <a:r>
              <a:rPr lang="zh-CN" altLang="en-US" sz="3200" b="1" dirty="0">
                <a:latin typeface="Arial" panose="020B0604020202020204" pitchFamily="34" charset="0"/>
              </a:rPr>
              <a:t>是英国女作家夏洛蒂</a:t>
            </a:r>
            <a:r>
              <a:rPr lang="en-US" altLang="zh-CN" sz="3200" b="1" dirty="0">
                <a:latin typeface="Arial" panose="020B0604020202020204" pitchFamily="34" charset="0"/>
              </a:rPr>
              <a:t>.</a:t>
            </a:r>
            <a:r>
              <a:rPr lang="zh-CN" altLang="en-US" sz="3200" b="1" dirty="0">
                <a:latin typeface="Arial" panose="020B0604020202020204" pitchFamily="34" charset="0"/>
              </a:rPr>
              <a:t>勃朗特的代表作，也是英国文学史上的一部传世之作。它成功地塑造了一个对爱情、生活、社会都采取独立自主、积极进取态度， 敢于斗争、敢于争取自由平等地位的女性形象。小说以其真切感人的情节和细腻传神的笔法深受广大读者喜爱 。 </a:t>
            </a:r>
            <a:endParaRPr lang="zh-CN" altLang="en-US" sz="3200" b="1" dirty="0">
              <a:latin typeface="Arial" panose="020B0604020202020204" pitchFamily="34" charset="0"/>
            </a:endParaRPr>
          </a:p>
        </p:txBody>
      </p:sp>
      <p:sp>
        <p:nvSpPr>
          <p:cNvPr id="3075" name="矩形 3074"/>
          <p:cNvSpPr/>
          <p:nvPr/>
        </p:nvSpPr>
        <p:spPr>
          <a:xfrm>
            <a:off x="1908175" y="260350"/>
            <a:ext cx="5472113" cy="1644650"/>
          </a:xfrm>
          <a:prstGeom prst="rect">
            <a:avLst/>
          </a:prstGeom>
        </p:spPr>
        <p:txBody>
          <a:bodyPr wrap="none" fromWordArt="1">
            <a:prstTxWarp prst="textPlain">
              <a:avLst>
                <a:gd name="adj" fmla="val 50000"/>
              </a:avLst>
            </a:prstTxWarp>
            <a:normAutofit/>
          </a:bodyPr>
          <a:p>
            <a:pPr algn="ctr"/>
            <a:r>
              <a:rPr lang="zh-CN" altLang="en-US" sz="3600">
                <a:ln w="12700" cap="flat" cmpd="sng">
                  <a:solidFill>
                    <a:srgbClr val="EAEAEA"/>
                  </a:solidFill>
                  <a:prstDash val="solid"/>
                  <a:headEnd type="none" w="med" len="med"/>
                  <a:tailEnd type="none" w="med" len="med"/>
                </a:ln>
                <a:gradFill rotWithShape="0">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outerShdw dist="35921" dir="2699999" sy="50000" kx="2115830" algn="bl" rotWithShape="0">
                    <a:srgbClr val="C0C0C0">
                      <a:alpha val="80000"/>
                    </a:srgbClr>
                  </a:outerShdw>
                </a:effectLst>
                <a:latin typeface="宋体" panose="02010600030101010101" pitchFamily="2" charset="-122"/>
                <a:ea typeface="宋体" panose="02010600030101010101" pitchFamily="2" charset="-122"/>
              </a:rPr>
              <a:t>《简.爱》</a:t>
            </a:r>
            <a:endParaRPr lang="zh-CN" altLang="en-US" sz="3600">
              <a:ln w="12700" cap="flat" cmpd="sng">
                <a:solidFill>
                  <a:srgbClr val="EAEAEA"/>
                </a:solidFill>
                <a:prstDash val="solid"/>
                <a:headEnd type="none" w="med" len="med"/>
                <a:tailEnd type="none" w="med" len="med"/>
              </a:ln>
              <a:gradFill rotWithShape="0">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outerShdw dist="35921" dir="2699999" sy="50000" kx="2115830" algn="bl" rotWithShape="0">
                  <a:srgbClr val="C0C0C0">
                    <a:alpha val="80000"/>
                  </a:srgbClr>
                </a:outerShdw>
              </a:effectLst>
              <a:latin typeface="宋体" panose="02010600030101010101" pitchFamily="2" charset="-122"/>
              <a:ea typeface="宋体" panose="02010600030101010101" pitchFamily="2" charset="-122"/>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文本占位符 4097"/>
          <p:cNvSpPr>
            <a:spLocks noGrp="1" noRot="1"/>
          </p:cNvSpPr>
          <p:nvPr>
            <p:ph type="body" idx="4294967295"/>
          </p:nvPr>
        </p:nvSpPr>
        <p:spPr>
          <a:xfrm>
            <a:off x="152400" y="838200"/>
            <a:ext cx="8540750" cy="5410200"/>
          </a:xfrm>
          <a:ln/>
        </p:spPr>
        <p:txBody>
          <a:bodyPr/>
          <a:p>
            <a:pPr>
              <a:lnSpc>
                <a:spcPct val="90000"/>
              </a:lnSpc>
            </a:pPr>
            <a:r>
              <a:rPr lang="zh-CN" altLang="en-US" sz="2800" b="1" dirty="0"/>
              <a:t>人物关系：</a:t>
            </a:r>
            <a:endParaRPr lang="zh-CN" altLang="en-US" sz="2800" b="1" dirty="0"/>
          </a:p>
          <a:p>
            <a:pPr>
              <a:lnSpc>
                <a:spcPct val="90000"/>
              </a:lnSpc>
            </a:pPr>
            <a:r>
              <a:rPr lang="zh-CN" altLang="en-US" sz="2800" b="1" dirty="0">
                <a:solidFill>
                  <a:srgbClr val="FF0000"/>
                </a:solidFill>
              </a:rPr>
              <a:t>简</a:t>
            </a:r>
            <a:r>
              <a:rPr lang="en-US" altLang="zh-CN" sz="2800" b="1">
                <a:solidFill>
                  <a:srgbClr val="FF0000"/>
                </a:solidFill>
                <a:latin typeface="Arial" panose="020B0604020202020204" pitchFamily="34" charset="0"/>
              </a:rPr>
              <a:t>•</a:t>
            </a:r>
            <a:r>
              <a:rPr lang="zh-CN" altLang="en-US" sz="2800" b="1" dirty="0">
                <a:solidFill>
                  <a:srgbClr val="FF0000"/>
                </a:solidFill>
              </a:rPr>
              <a:t>爱</a:t>
            </a:r>
            <a:r>
              <a:rPr lang="en-US" altLang="zh-CN" sz="2800" b="1" dirty="0"/>
              <a:t>---</a:t>
            </a:r>
            <a:r>
              <a:rPr lang="zh-CN" altLang="en-US" sz="2800" b="1" dirty="0"/>
              <a:t>追赶求平等与自主的知识女性 </a:t>
            </a:r>
            <a:br>
              <a:rPr lang="zh-CN" altLang="en-US" sz="2800" b="1" dirty="0"/>
            </a:br>
            <a:r>
              <a:rPr lang="zh-CN" altLang="en-US" sz="2800" b="1" dirty="0">
                <a:solidFill>
                  <a:srgbClr val="FF0000"/>
                </a:solidFill>
              </a:rPr>
              <a:t>罗切斯特</a:t>
            </a:r>
            <a:r>
              <a:rPr lang="en-US" altLang="zh-CN" sz="2800" b="1" dirty="0"/>
              <a:t>---</a:t>
            </a:r>
            <a:r>
              <a:rPr lang="zh-CN" altLang="en-US" sz="2800" b="1" dirty="0"/>
              <a:t>贵族，被简爱不平凡的精神所吸引 </a:t>
            </a:r>
            <a:br>
              <a:rPr lang="zh-CN" altLang="en-US" sz="2800" b="1" dirty="0"/>
            </a:br>
            <a:r>
              <a:rPr lang="zh-CN" altLang="en-US" sz="2800" b="1" dirty="0">
                <a:solidFill>
                  <a:srgbClr val="FF0000"/>
                </a:solidFill>
              </a:rPr>
              <a:t>海伦</a:t>
            </a:r>
            <a:r>
              <a:rPr lang="en-US" altLang="zh-CN" sz="2800" b="1" dirty="0"/>
              <a:t>---</a:t>
            </a:r>
            <a:r>
              <a:rPr lang="zh-CN" altLang="en-US" sz="2800" b="1" dirty="0"/>
              <a:t>简爱在学校的朋友，得热病去世 </a:t>
            </a:r>
            <a:br>
              <a:rPr lang="zh-CN" altLang="en-US" sz="2800" b="1" dirty="0"/>
            </a:br>
            <a:r>
              <a:rPr lang="zh-CN" altLang="en-US" sz="2800" b="1" dirty="0">
                <a:solidFill>
                  <a:srgbClr val="FF0000"/>
                </a:solidFill>
              </a:rPr>
              <a:t>布洛克尔赫斯特</a:t>
            </a:r>
            <a:r>
              <a:rPr lang="en-US" altLang="zh-CN" sz="2800" b="1" dirty="0"/>
              <a:t>---</a:t>
            </a:r>
            <a:r>
              <a:rPr lang="zh-CN" altLang="en-US" sz="2800" b="1" dirty="0"/>
              <a:t>坏人，孤儿院主持 </a:t>
            </a:r>
            <a:br>
              <a:rPr lang="zh-CN" altLang="en-US" sz="2800" b="1" dirty="0"/>
            </a:br>
            <a:r>
              <a:rPr lang="zh-CN" altLang="en-US" sz="2800" b="1" dirty="0">
                <a:solidFill>
                  <a:srgbClr val="FF0000"/>
                </a:solidFill>
              </a:rPr>
              <a:t>圣约翰</a:t>
            </a:r>
            <a:r>
              <a:rPr lang="en-US" altLang="zh-CN" sz="2800" b="1" dirty="0"/>
              <a:t>---</a:t>
            </a:r>
            <a:r>
              <a:rPr lang="zh-CN" altLang="en-US" sz="2800" b="1" dirty="0"/>
              <a:t>简爱的表兄，简爱的追求者之一 </a:t>
            </a:r>
            <a:br>
              <a:rPr lang="zh-CN" altLang="en-US" sz="2800" b="1" dirty="0"/>
            </a:br>
            <a:r>
              <a:rPr lang="zh-CN" altLang="en-US" sz="2800" b="1" dirty="0">
                <a:solidFill>
                  <a:srgbClr val="FF0000"/>
                </a:solidFill>
              </a:rPr>
              <a:t>戴安娜和玛丽</a:t>
            </a:r>
            <a:r>
              <a:rPr lang="en-US" altLang="zh-CN" sz="2800" b="1" dirty="0"/>
              <a:t>---</a:t>
            </a:r>
            <a:r>
              <a:rPr lang="zh-CN" altLang="en-US" sz="2800" b="1" dirty="0"/>
              <a:t>简爱的表姐，圣约翰的胞妹 </a:t>
            </a:r>
            <a:br>
              <a:rPr lang="zh-CN" altLang="en-US" sz="2800" b="1" dirty="0"/>
            </a:br>
            <a:r>
              <a:rPr lang="zh-CN" altLang="en-US" sz="2800" b="1" dirty="0">
                <a:solidFill>
                  <a:srgbClr val="FF0000"/>
                </a:solidFill>
              </a:rPr>
              <a:t>爱丽思</a:t>
            </a:r>
            <a:r>
              <a:rPr lang="en-US" altLang="zh-CN" sz="2800" b="1">
                <a:solidFill>
                  <a:srgbClr val="FF0000"/>
                </a:solidFill>
                <a:latin typeface="Arial" panose="020B0604020202020204" pitchFamily="34" charset="0"/>
              </a:rPr>
              <a:t>·</a:t>
            </a:r>
            <a:r>
              <a:rPr lang="zh-CN" altLang="en-US" sz="2800" b="1" dirty="0">
                <a:solidFill>
                  <a:srgbClr val="FF0000"/>
                </a:solidFill>
              </a:rPr>
              <a:t>费尔菲克斯</a:t>
            </a:r>
            <a:r>
              <a:rPr lang="en-US" altLang="zh-CN" sz="2800" b="1" dirty="0"/>
              <a:t>---</a:t>
            </a:r>
            <a:r>
              <a:rPr lang="zh-CN" altLang="en-US" sz="2800" b="1" dirty="0"/>
              <a:t>罗切斯特的女管家，简爱的朋友 </a:t>
            </a:r>
            <a:br>
              <a:rPr lang="zh-CN" altLang="en-US" sz="2800" b="1" dirty="0"/>
            </a:br>
            <a:r>
              <a:rPr lang="zh-CN" altLang="en-US" sz="2800" b="1" dirty="0">
                <a:solidFill>
                  <a:srgbClr val="FF0000"/>
                </a:solidFill>
              </a:rPr>
              <a:t>阿黛勒</a:t>
            </a:r>
            <a:r>
              <a:rPr lang="en-US" altLang="zh-CN" sz="2800" b="1" dirty="0"/>
              <a:t>---</a:t>
            </a:r>
            <a:r>
              <a:rPr lang="zh-CN" altLang="en-US" sz="2800" b="1" dirty="0"/>
              <a:t>罗切斯特的朋友的女儿，罗切斯特是她的监护人，简爱的学生 </a:t>
            </a:r>
            <a:br>
              <a:rPr lang="zh-CN" altLang="en-US" sz="2800" b="1" dirty="0"/>
            </a:br>
            <a:r>
              <a:rPr lang="zh-CN" altLang="en-US" sz="2800" b="1" dirty="0">
                <a:solidFill>
                  <a:srgbClr val="FF0000"/>
                </a:solidFill>
              </a:rPr>
              <a:t>英格拉姆小姐</a:t>
            </a:r>
            <a:r>
              <a:rPr lang="en-US" altLang="zh-CN" sz="2800" b="1" dirty="0"/>
              <a:t>---</a:t>
            </a:r>
            <a:r>
              <a:rPr lang="zh-CN" altLang="en-US" sz="2800" b="1" dirty="0"/>
              <a:t>罗切斯特的追求者。长得十分漂亮</a:t>
            </a:r>
            <a:r>
              <a:rPr lang="en-US" altLang="zh-CN" sz="2800" b="1" dirty="0"/>
              <a:t>,</a:t>
            </a:r>
            <a:r>
              <a:rPr lang="zh-CN" altLang="en-US" sz="2800" b="1" dirty="0"/>
              <a:t>但只看重钱的贵族小姐</a:t>
            </a:r>
            <a:r>
              <a:rPr lang="en-US" altLang="zh-CN" sz="2800" b="1" dirty="0"/>
              <a:t>,</a:t>
            </a:r>
            <a:r>
              <a:rPr lang="zh-CN" altLang="en-US" sz="2800" b="1" dirty="0"/>
              <a:t>她根本不爱罗切斯特先生</a:t>
            </a:r>
            <a:endParaRPr lang="zh-CN" altLang="en-US" sz="2800" b="1"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矩形 5121"/>
          <p:cNvSpPr/>
          <p:nvPr/>
        </p:nvSpPr>
        <p:spPr>
          <a:xfrm>
            <a:off x="304800" y="1066800"/>
            <a:ext cx="8534400" cy="5310188"/>
          </a:xfrm>
          <a:prstGeom prst="rect">
            <a:avLst/>
          </a:prstGeom>
          <a:noFill/>
          <a:ln w="9525">
            <a:noFill/>
          </a:ln>
        </p:spPr>
        <p:txBody>
          <a:bodyPr anchor="ctr">
            <a:spAutoFit/>
          </a:bodyPr>
          <a:p>
            <a:r>
              <a:rPr lang="en-US" altLang="zh-CN" b="1" dirty="0">
                <a:solidFill>
                  <a:schemeClr val="tx2"/>
                </a:solidFill>
                <a:latin typeface="Arial" panose="020B0604020202020204" pitchFamily="34" charset="0"/>
              </a:rPr>
              <a:t>1</a:t>
            </a:r>
            <a:r>
              <a:rPr lang="zh-CN" altLang="en-US" b="1" dirty="0">
                <a:solidFill>
                  <a:schemeClr val="tx2"/>
                </a:solidFill>
                <a:latin typeface="Arial" panose="020B0604020202020204" pitchFamily="34" charset="0"/>
              </a:rPr>
              <a:t>、自尊自主、叛逆反抗、重视自我</a:t>
            </a:r>
            <a:br>
              <a:rPr lang="zh-CN" altLang="en-US" b="1" dirty="0">
                <a:latin typeface="Arial" panose="020B0604020202020204" pitchFamily="34" charset="0"/>
              </a:rPr>
            </a:br>
            <a:r>
              <a:rPr lang="zh-CN" altLang="en-US" b="1" dirty="0">
                <a:latin typeface="Arial" panose="020B0604020202020204" pitchFamily="34" charset="0"/>
              </a:rPr>
              <a:t>简爱，在寄居的舅妈家里，和骄横残暴的表哥约翰发生冲突，瘦小的她敢于和表哥扭打，并怒斥他：</a:t>
            </a:r>
            <a:r>
              <a:rPr lang="en-US" altLang="zh-CN" b="1" dirty="0">
                <a:latin typeface="Arial" panose="020B0604020202020204" pitchFamily="34" charset="0"/>
              </a:rPr>
              <a:t>'</a:t>
            </a:r>
            <a:r>
              <a:rPr lang="zh-CN" altLang="en-US" b="1" dirty="0">
                <a:latin typeface="Arial" panose="020B0604020202020204" pitchFamily="34" charset="0"/>
              </a:rPr>
              <a:t>你这男孩真是又恶毒又残酷，你像个杀人犯</a:t>
            </a:r>
            <a:r>
              <a:rPr lang="en-US" altLang="zh-CN" b="1" dirty="0">
                <a:latin typeface="Arial" panose="020B0604020202020204" pitchFamily="34" charset="0"/>
              </a:rPr>
              <a:t>----</a:t>
            </a:r>
            <a:r>
              <a:rPr lang="zh-CN" altLang="en-US" b="1" dirty="0">
                <a:latin typeface="Arial" panose="020B0604020202020204" pitchFamily="34" charset="0"/>
              </a:rPr>
              <a:t>你像个虐待奴隶的人，</a:t>
            </a:r>
            <a:r>
              <a:rPr lang="en-US" altLang="zh-CN" b="1" dirty="0">
                <a:latin typeface="Arial" panose="020B0604020202020204" pitchFamily="34" charset="0"/>
              </a:rPr>
              <a:t>----</a:t>
            </a:r>
            <a:r>
              <a:rPr lang="zh-CN" altLang="en-US" b="1" dirty="0">
                <a:latin typeface="Arial" panose="020B0604020202020204" pitchFamily="34" charset="0"/>
              </a:rPr>
              <a:t>你像罗马皇帝。</a:t>
            </a:r>
            <a:r>
              <a:rPr lang="en-US" altLang="zh-CN" b="1" dirty="0">
                <a:latin typeface="Arial" panose="020B0604020202020204" pitchFamily="34" charset="0"/>
              </a:rPr>
              <a:t>' </a:t>
            </a:r>
            <a:r>
              <a:rPr lang="zh-CN" altLang="en-US" b="1" dirty="0">
                <a:latin typeface="Arial" panose="020B0604020202020204" pitchFamily="34" charset="0"/>
              </a:rPr>
              <a:t>他还敢于指责冷酷护短的舅妈：</a:t>
            </a:r>
            <a:r>
              <a:rPr lang="en-US" altLang="zh-CN" b="1" dirty="0">
                <a:latin typeface="Arial" panose="020B0604020202020204" pitchFamily="34" charset="0"/>
              </a:rPr>
              <a:t>'</a:t>
            </a:r>
            <a:r>
              <a:rPr lang="zh-CN" altLang="en-US" b="1" dirty="0">
                <a:latin typeface="Arial" panose="020B0604020202020204" pitchFamily="34" charset="0"/>
              </a:rPr>
              <a:t>你以为你是好人，可是你坏，你狠心。</a:t>
            </a:r>
            <a:r>
              <a:rPr lang="en-US" altLang="zh-CN" b="1" dirty="0">
                <a:latin typeface="Arial" panose="020B0604020202020204" pitchFamily="34" charset="0"/>
              </a:rPr>
              <a:t>'</a:t>
            </a:r>
            <a:r>
              <a:rPr lang="zh-CN" altLang="en-US" b="1" dirty="0">
                <a:latin typeface="Arial" panose="020B0604020202020204" pitchFamily="34" charset="0"/>
              </a:rPr>
              <a:t>简爱的童年的生活让读者初步了解她的反抗性格和捍卫独立人格的精神起点。 </a:t>
            </a:r>
            <a:br>
              <a:rPr lang="zh-CN" altLang="en-US" b="1" dirty="0">
                <a:latin typeface="Arial" panose="020B0604020202020204" pitchFamily="34" charset="0"/>
              </a:rPr>
            </a:br>
            <a:r>
              <a:rPr lang="en-US" altLang="zh-CN" b="1" dirty="0">
                <a:solidFill>
                  <a:schemeClr val="tx2"/>
                </a:solidFill>
                <a:latin typeface="Arial" panose="020B0604020202020204" pitchFamily="34" charset="0"/>
              </a:rPr>
              <a:t>2</a:t>
            </a:r>
            <a:r>
              <a:rPr lang="zh-CN" altLang="en-US" b="1" dirty="0">
                <a:solidFill>
                  <a:schemeClr val="tx2"/>
                </a:solidFill>
                <a:latin typeface="Arial" panose="020B0604020202020204" pitchFamily="34" charset="0"/>
              </a:rPr>
              <a:t>、追求精神上的自由、平等 </a:t>
            </a:r>
            <a:br>
              <a:rPr lang="zh-CN" altLang="en-US" b="1" dirty="0">
                <a:solidFill>
                  <a:schemeClr val="tx2"/>
                </a:solidFill>
                <a:latin typeface="Arial" panose="020B0604020202020204" pitchFamily="34" charset="0"/>
              </a:rPr>
            </a:br>
            <a:r>
              <a:rPr lang="zh-CN" altLang="en-US" b="1" dirty="0">
                <a:latin typeface="Arial" panose="020B0604020202020204" pitchFamily="34" charset="0"/>
              </a:rPr>
              <a:t>当简爱发觉她深深地爱上了主人后，在地位如此悬殊的情况下，她却敢于去爱，因为她坚信人在精神上都是平等的。当罗切斯特为了试探她而假意要娶某贵族小姐时，她愤怒地说：</a:t>
            </a:r>
            <a:r>
              <a:rPr lang="en-US" altLang="zh-CN" b="1" dirty="0">
                <a:latin typeface="Arial" panose="020B0604020202020204" pitchFamily="34" charset="0"/>
              </a:rPr>
              <a:t>'</a:t>
            </a:r>
            <a:r>
              <a:rPr lang="zh-CN" altLang="en-US" b="1" dirty="0">
                <a:latin typeface="Arial" panose="020B0604020202020204" pitchFamily="34" charset="0"/>
              </a:rPr>
              <a:t>你以为，因为我穷，低贱，不美，矮小，我就没有灵魂没有心吗？你想错了！</a:t>
            </a:r>
            <a:r>
              <a:rPr lang="en-US" altLang="zh-CN" b="1" dirty="0">
                <a:latin typeface="Arial" panose="020B0604020202020204" pitchFamily="34" charset="0"/>
              </a:rPr>
              <a:t>-----</a:t>
            </a:r>
            <a:r>
              <a:rPr lang="zh-CN" altLang="en-US" b="1" dirty="0">
                <a:latin typeface="Arial" panose="020B0604020202020204" pitchFamily="34" charset="0"/>
              </a:rPr>
              <a:t>我的灵魂跟你一样，我的心也跟你的完全一样！</a:t>
            </a:r>
            <a:r>
              <a:rPr lang="en-US" altLang="zh-CN" b="1" dirty="0">
                <a:latin typeface="Arial" panose="020B0604020202020204" pitchFamily="34" charset="0"/>
              </a:rPr>
              <a:t>......</a:t>
            </a:r>
            <a:r>
              <a:rPr lang="zh-CN" altLang="en-US" b="1" dirty="0">
                <a:latin typeface="Arial" panose="020B0604020202020204" pitchFamily="34" charset="0"/>
              </a:rPr>
              <a:t>。就如我们站在上帝跟前是平等的</a:t>
            </a:r>
            <a:r>
              <a:rPr lang="en-US" altLang="zh-CN" b="1" dirty="0">
                <a:latin typeface="Arial" panose="020B0604020202020204" pitchFamily="34" charset="0"/>
              </a:rPr>
              <a:t>----</a:t>
            </a:r>
            <a:r>
              <a:rPr lang="zh-CN" altLang="en-US" b="1" dirty="0">
                <a:latin typeface="Arial" panose="020B0604020202020204" pitchFamily="34" charset="0"/>
              </a:rPr>
              <a:t>因为我们是平等的！这是简爱发内心的为精神平等观念的辩护。 </a:t>
            </a:r>
            <a:br>
              <a:rPr lang="zh-CN" altLang="en-US" b="1" dirty="0">
                <a:latin typeface="Arial" panose="020B0604020202020204" pitchFamily="34" charset="0"/>
              </a:rPr>
            </a:br>
            <a:r>
              <a:rPr lang="en-US" altLang="zh-CN" b="1" dirty="0">
                <a:solidFill>
                  <a:schemeClr val="tx2"/>
                </a:solidFill>
                <a:latin typeface="Arial" panose="020B0604020202020204" pitchFamily="34" charset="0"/>
              </a:rPr>
              <a:t>3</a:t>
            </a:r>
            <a:r>
              <a:rPr lang="zh-CN" altLang="en-US" b="1" dirty="0">
                <a:solidFill>
                  <a:schemeClr val="tx2"/>
                </a:solidFill>
                <a:latin typeface="Arial" panose="020B0604020202020204" pitchFamily="34" charset="0"/>
              </a:rPr>
              <a:t>、感情炽烈，敢于追求真正意义上、完整的爱情</a:t>
            </a:r>
            <a:r>
              <a:rPr lang="zh-CN" altLang="en-US" b="1" dirty="0">
                <a:latin typeface="Arial" panose="020B0604020202020204" pitchFamily="34" charset="0"/>
              </a:rPr>
              <a:t> </a:t>
            </a:r>
            <a:br>
              <a:rPr lang="zh-CN" altLang="en-US" b="1" dirty="0">
                <a:latin typeface="Arial" panose="020B0604020202020204" pitchFamily="34" charset="0"/>
              </a:rPr>
            </a:br>
            <a:r>
              <a:rPr lang="zh-CN" altLang="en-US" b="1" dirty="0">
                <a:latin typeface="Arial" panose="020B0604020202020204" pitchFamily="34" charset="0"/>
              </a:rPr>
              <a:t>简爱对罗彻斯特情感非常的追求非常的真诚和专一，这主要表现在对她对罗彻斯特执着而强烈的爱情上。当圣约翰向她提出求婚，要她作为他的助手一起去印度传教时，简爱虽然认为</a:t>
            </a:r>
            <a:r>
              <a:rPr lang="en-US" altLang="zh-CN" b="1" dirty="0">
                <a:latin typeface="Arial" panose="020B0604020202020204" pitchFamily="34" charset="0"/>
              </a:rPr>
              <a:t>'</a:t>
            </a:r>
            <a:r>
              <a:rPr lang="zh-CN" altLang="en-US" b="1" dirty="0">
                <a:latin typeface="Arial" panose="020B0604020202020204" pitchFamily="34" charset="0"/>
              </a:rPr>
              <a:t>他是个好人</a:t>
            </a:r>
            <a:r>
              <a:rPr lang="en-US" altLang="zh-CN" b="1" dirty="0">
                <a:latin typeface="Arial" panose="020B0604020202020204" pitchFamily="34" charset="0"/>
              </a:rPr>
              <a:t>'</a:t>
            </a:r>
            <a:r>
              <a:rPr lang="zh-CN" altLang="en-US" b="1" dirty="0">
                <a:latin typeface="Arial" panose="020B0604020202020204" pitchFamily="34" charset="0"/>
              </a:rPr>
              <a:t>，但还是拒绝了他的求婚。可是在得知罗彻斯特还有疯了的合法妻子，她还是拒绝了他的爱，她不愿作人情妇，她要的还是一份真正意义的完整爱情。 </a:t>
            </a:r>
            <a:endParaRPr lang="zh-CN" altLang="en-US" b="1" dirty="0">
              <a:latin typeface="Arial" panose="020B0604020202020204" pitchFamily="34" charset="0"/>
            </a:endParaRPr>
          </a:p>
        </p:txBody>
      </p:sp>
      <p:sp>
        <p:nvSpPr>
          <p:cNvPr id="5123" name="标题 5122"/>
          <p:cNvSpPr>
            <a:spLocks noGrp="1" noRot="1"/>
          </p:cNvSpPr>
          <p:nvPr>
            <p:ph type="title"/>
          </p:nvPr>
        </p:nvSpPr>
        <p:spPr>
          <a:xfrm>
            <a:off x="-533400" y="457200"/>
            <a:ext cx="6400800" cy="533400"/>
          </a:xfrm>
          <a:ln/>
        </p:spPr>
        <p:txBody>
          <a:bodyPr anchor="ctr"/>
          <a:p>
            <a:r>
              <a:rPr lang="zh-CN" altLang="en-US" sz="4000" dirty="0"/>
              <a:t>精典情节及人物性格</a:t>
            </a:r>
            <a:endParaRPr lang="zh-CN" altLang="en-US" sz="40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152400" y="669925"/>
            <a:ext cx="8991600" cy="5703888"/>
          </a:xfrm>
          <a:prstGeom prst="rect">
            <a:avLst/>
          </a:prstGeom>
          <a:noFill/>
          <a:ln w="9525">
            <a:noFill/>
          </a:ln>
        </p:spPr>
        <p:txBody>
          <a:bodyPr anchor="ctr">
            <a:spAutoFit/>
          </a:bodyPr>
          <a:p>
            <a:r>
              <a:rPr lang="zh-CN" altLang="en-US" sz="3200" b="1" dirty="0">
                <a:solidFill>
                  <a:srgbClr val="FF0000"/>
                </a:solidFill>
                <a:latin typeface="Arial" panose="020B0604020202020204" pitchFamily="34" charset="0"/>
              </a:rPr>
              <a:t>简</a:t>
            </a:r>
            <a:r>
              <a:rPr lang="en-US" altLang="zh-CN" sz="3200" b="1" dirty="0">
                <a:solidFill>
                  <a:srgbClr val="FF0000"/>
                </a:solidFill>
                <a:latin typeface="Arial" panose="020B0604020202020204" pitchFamily="34" charset="0"/>
              </a:rPr>
              <a:t>.</a:t>
            </a:r>
            <a:r>
              <a:rPr lang="zh-CN" altLang="en-US" sz="3200" b="1" dirty="0">
                <a:solidFill>
                  <a:srgbClr val="FF0000"/>
                </a:solidFill>
                <a:latin typeface="Arial" panose="020B0604020202020204" pitchFamily="34" charset="0"/>
              </a:rPr>
              <a:t>爱：</a:t>
            </a:r>
            <a:r>
              <a:rPr lang="zh-CN" altLang="en-US" sz="2800" b="1" dirty="0">
                <a:latin typeface="Arial" panose="020B0604020202020204" pitchFamily="34" charset="0"/>
              </a:rPr>
              <a:t>是一个贫苦低微、其貌不扬、性格倔强、感情丰富、独立自尊、勇敢执着、聪慧过人的女孩，她对自己的命运、价值、地位的思考和努力把握，对自己的思想和人格有着理性的认识，对自己的幸福和情感有着坚定的追求。从简爱身上，我们看到了当今新女性的形象：自尊、自重、自立、自强，对于自己的人格、情感、生活、判断、选择的坚定理想和执着追求。这是简爱人格魅力的启示，也是本文的写作目的所在。</a:t>
            </a:r>
            <a:endParaRPr lang="zh-CN" altLang="en-US" sz="2800" b="1" dirty="0">
              <a:latin typeface="Arial" panose="020B0604020202020204" pitchFamily="34" charset="0"/>
            </a:endParaRPr>
          </a:p>
          <a:p>
            <a:r>
              <a:rPr lang="zh-CN" altLang="en-US" sz="2800" b="1" dirty="0">
                <a:solidFill>
                  <a:srgbClr val="FF0000"/>
                </a:solidFill>
                <a:latin typeface="Arial" panose="020B0604020202020204" pitchFamily="34" charset="0"/>
              </a:rPr>
              <a:t>罗切斯特：</a:t>
            </a:r>
            <a:r>
              <a:rPr lang="zh-CN" altLang="en-US" sz="2800" b="1" dirty="0">
                <a:latin typeface="Arial" panose="020B0604020202020204" pitchFamily="34" charset="0"/>
              </a:rPr>
              <a:t>幽默、风趣、富于 </a:t>
            </a:r>
            <a:r>
              <a:rPr lang="en-US" altLang="zh-CN" sz="2800" b="1" dirty="0">
                <a:latin typeface="Arial" panose="020B0604020202020204" pitchFamily="34" charset="0"/>
              </a:rPr>
              <a:t>  </a:t>
            </a:r>
            <a:r>
              <a:rPr lang="zh-CN" altLang="en-US" sz="2800" b="1" dirty="0">
                <a:latin typeface="Arial" panose="020B0604020202020204" pitchFamily="34" charset="0"/>
              </a:rPr>
              <a:t>情感、敢于追求和忠于爱情且富有。 一个完美的、冷面的、不幸的、善爱的、成熟的贵族、绅士。罗彻斯特刚离开大学的时候，确实是比较重视外貌的一个贵族青年。 </a:t>
            </a:r>
            <a:endParaRPr lang="zh-CN" altLang="en-US" sz="2800" b="1" dirty="0">
              <a:latin typeface="Arial" panose="020B0604020202020204" pitchFamily="34" charset="0"/>
            </a:endParaRPr>
          </a:p>
          <a:p>
            <a:endParaRPr lang="zh-CN" altLang="en-US" sz="2800" b="1" dirty="0">
              <a:latin typeface="Arial" panose="020B0604020202020204" pitchFamily="34" charset="0"/>
            </a:endParaRPr>
          </a:p>
        </p:txBody>
      </p:sp>
    </p:spTree>
  </p:cSld>
  <p:clrMapOvr>
    <a:masterClrMapping/>
  </p:clrMapOvr>
  <p:transition/>
</p:sld>
</file>

<file path=ppt/theme/theme1.xml><?xml version="1.0" encoding="utf-8"?>
<a:theme xmlns:a="http://schemas.openxmlformats.org/drawingml/2006/main" name="吉祥如意">
  <a:themeElements>
    <a:clrScheme name="">
      <a:dk1>
        <a:srgbClr val="000000"/>
      </a:dk1>
      <a:lt1>
        <a:srgbClr val="FFFFFF"/>
      </a:lt1>
      <a:dk2>
        <a:srgbClr val="E40000"/>
      </a:dk2>
      <a:lt2>
        <a:srgbClr val="DDDDDD"/>
      </a:lt2>
      <a:accent1>
        <a:srgbClr val="E1F4FF"/>
      </a:accent1>
      <a:accent2>
        <a:srgbClr val="FFE2C5"/>
      </a:accent2>
      <a:accent3>
        <a:srgbClr val="FFFFFF"/>
      </a:accent3>
      <a:accent4>
        <a:srgbClr val="000000"/>
      </a:accent4>
      <a:accent5>
        <a:srgbClr val="EDF8FF"/>
      </a:accent5>
      <a:accent6>
        <a:srgbClr val="E5CAB0"/>
      </a:accent6>
      <a:hlink>
        <a:srgbClr val="0066CC"/>
      </a:hlink>
      <a:folHlink>
        <a:srgbClr val="9F9FBF"/>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E40000"/>
        </a:dk2>
        <a:lt2>
          <a:srgbClr val="DDDDDD"/>
        </a:lt2>
        <a:accent1>
          <a:srgbClr val="E1F4FF"/>
        </a:accent1>
        <a:accent2>
          <a:srgbClr val="FFE2C5"/>
        </a:accent2>
        <a:accent3>
          <a:srgbClr val="FFFFFF"/>
        </a:accent3>
        <a:accent4>
          <a:srgbClr val="000000"/>
        </a:accent4>
        <a:accent5>
          <a:srgbClr val="EDF8FF"/>
        </a:accent5>
        <a:accent6>
          <a:srgbClr val="E5CAB0"/>
        </a:accent6>
        <a:hlink>
          <a:srgbClr val="0066CC"/>
        </a:hlink>
        <a:folHlink>
          <a:srgbClr val="9F9FBF"/>
        </a:folHlink>
      </a:clrScheme>
      <a:clrMap bg1="lt1" tx1="dk1" bg2="lt2" tx2="dk2" accent1="accent1" accent2="accent2" accent3="accent3" accent4="accent4" accent5="accent5" accent6="accent6" hlink="hlink" folHlink="folHlink"/>
    </a:extraClrScheme>
    <a:extraClrScheme>
      <a:clrScheme name="">
        <a:dk1>
          <a:srgbClr val="59582D"/>
        </a:dk1>
        <a:lt1>
          <a:srgbClr val="EAEAEA"/>
        </a:lt1>
        <a:dk2>
          <a:srgbClr val="666699"/>
        </a:dk2>
        <a:lt2>
          <a:srgbClr val="D9D9D9"/>
        </a:lt2>
        <a:accent1>
          <a:srgbClr val="CCECFF"/>
        </a:accent1>
        <a:accent2>
          <a:srgbClr val="B2D2C7"/>
        </a:accent2>
        <a:accent3>
          <a:srgbClr val="F2F2F2"/>
        </a:accent3>
        <a:accent4>
          <a:srgbClr val="4B4B25"/>
        </a:accent4>
        <a:accent5>
          <a:srgbClr val="E2F4FF"/>
        </a:accent5>
        <a:accent6>
          <a:srgbClr val="9FBCB2"/>
        </a:accent6>
        <a:hlink>
          <a:srgbClr val="993366"/>
        </a:hlink>
        <a:folHlink>
          <a:srgbClr val="92B9E0"/>
        </a:folHlink>
      </a:clrScheme>
      <a:clrMap bg1="lt1" tx1="dk1" bg2="lt2" tx2="dk2" accent1="accent1" accent2="accent2" accent3="accent3" accent4="accent4" accent5="accent5" accent6="accent6" hlink="hlink" folHlink="folHlink"/>
    </a:extraClrScheme>
    <a:extraClrScheme>
      <a:clrScheme name="">
        <a:dk1>
          <a:srgbClr val="000099"/>
        </a:dk1>
        <a:lt1>
          <a:srgbClr val="FFFFCC"/>
        </a:lt1>
        <a:dk2>
          <a:srgbClr val="004000"/>
        </a:dk2>
        <a:lt2>
          <a:srgbClr val="FFD9B3"/>
        </a:lt2>
        <a:accent1>
          <a:srgbClr val="FFD9D9"/>
        </a:accent1>
        <a:accent2>
          <a:srgbClr val="DDDDDD"/>
        </a:accent2>
        <a:accent3>
          <a:srgbClr val="FFFFE2"/>
        </a:accent3>
        <a:accent4>
          <a:srgbClr val="000083"/>
        </a:accent4>
        <a:accent5>
          <a:srgbClr val="FFE9E9"/>
        </a:accent5>
        <a:accent6>
          <a:srgbClr val="C6C6C6"/>
        </a:accent6>
        <a:hlink>
          <a:srgbClr val="FF0000"/>
        </a:hlink>
        <a:folHlink>
          <a:srgbClr val="FFAB57"/>
        </a:folHlink>
      </a:clrScheme>
      <a:clrMap bg1="lt1" tx1="dk1" bg2="lt2" tx2="dk2" accent1="accent1" accent2="accent2" accent3="accent3" accent4="accent4" accent5="accent5" accent6="accent6" hlink="hlink" folHlink="folHlink"/>
    </a:extraClrScheme>
    <a:extraClrScheme>
      <a:clrScheme name="">
        <a:dk1>
          <a:srgbClr val="000000"/>
        </a:dk1>
        <a:lt1>
          <a:srgbClr val="DCE8E2"/>
        </a:lt1>
        <a:dk2>
          <a:srgbClr val="0033CC"/>
        </a:dk2>
        <a:lt2>
          <a:srgbClr val="C4C4D8"/>
        </a:lt2>
        <a:accent1>
          <a:srgbClr val="FFFFFF"/>
        </a:accent1>
        <a:accent2>
          <a:srgbClr val="A9CFB1"/>
        </a:accent2>
        <a:accent3>
          <a:srgbClr val="EAF1EE"/>
        </a:accent3>
        <a:accent4>
          <a:srgbClr val="000000"/>
        </a:accent4>
        <a:accent5>
          <a:srgbClr val="FFFFFF"/>
        </a:accent5>
        <a:accent6>
          <a:srgbClr val="97B99E"/>
        </a:accent6>
        <a:hlink>
          <a:srgbClr val="CC3300"/>
        </a:hlink>
        <a:folHlink>
          <a:srgbClr val="666699"/>
        </a:folHlink>
      </a:clrScheme>
      <a:clrMap bg1="lt1" tx1="dk1" bg2="lt2" tx2="dk2" accent1="accent1" accent2="accent2" accent3="accent3" accent4="accent4" accent5="accent5" accent6="accent6" hlink="hlink" folHlink="folHlink"/>
    </a:extraClrScheme>
    <a:extraClrScheme>
      <a:clrScheme name="">
        <a:dk1>
          <a:srgbClr val="606090"/>
        </a:dk1>
        <a:lt1>
          <a:srgbClr val="E5FFFF"/>
        </a:lt1>
        <a:dk2>
          <a:srgbClr val="0000CC"/>
        </a:dk2>
        <a:lt2>
          <a:srgbClr val="91DAFF"/>
        </a:lt2>
        <a:accent1>
          <a:srgbClr val="EAEAEA"/>
        </a:accent1>
        <a:accent2>
          <a:srgbClr val="FFE2C5"/>
        </a:accent2>
        <a:accent3>
          <a:srgbClr val="EFFFFF"/>
        </a:accent3>
        <a:accent4>
          <a:srgbClr val="52527B"/>
        </a:accent4>
        <a:accent5>
          <a:srgbClr val="F2F2F2"/>
        </a:accent5>
        <a:accent6>
          <a:srgbClr val="E5CAB0"/>
        </a:accent6>
        <a:hlink>
          <a:srgbClr val="000000"/>
        </a:hlink>
        <a:folHlink>
          <a:srgbClr val="3DB77A"/>
        </a:folHlink>
      </a:clrScheme>
      <a:clrMap bg1="lt1" tx1="dk1" bg2="lt2" tx2="dk2" accent1="accent1" accent2="accent2" accent3="accent3" accent4="accent4" accent5="accent5" accent6="accent6" hlink="hlink" folHlink="folHlink"/>
    </a:extraClrScheme>
    <a:extraClrScheme>
      <a:clrScheme name="">
        <a:dk1>
          <a:srgbClr val="CC0066"/>
        </a:dk1>
        <a:lt1>
          <a:srgbClr val="FFDDBB"/>
        </a:lt1>
        <a:dk2>
          <a:srgbClr val="000000"/>
        </a:dk2>
        <a:lt2>
          <a:srgbClr val="C0C0C0"/>
        </a:lt2>
        <a:accent1>
          <a:srgbClr val="FFFFCC"/>
        </a:accent1>
        <a:accent2>
          <a:srgbClr val="FFFFFF"/>
        </a:accent2>
        <a:accent3>
          <a:srgbClr val="FFEBD9"/>
        </a:accent3>
        <a:accent4>
          <a:srgbClr val="AF0057"/>
        </a:accent4>
        <a:accent5>
          <a:srgbClr val="FFFFE2"/>
        </a:accent5>
        <a:accent6>
          <a:srgbClr val="E5E5E5"/>
        </a:accent6>
        <a:hlink>
          <a:srgbClr val="0066CC"/>
        </a:hlink>
        <a:folHlink>
          <a:srgbClr val="8EB37D"/>
        </a:folHlink>
      </a:clrScheme>
      <a:clrMap bg1="lt1" tx1="dk1" bg2="lt2" tx2="dk2" accent1="accent1" accent2="accent2" accent3="accent3" accent4="accent4" accent5="accent5" accent6="accent6" hlink="hlink" folHlink="folHlink"/>
    </a:extraClrScheme>
    <a:extraClrScheme>
      <a:clrScheme name="">
        <a:dk1>
          <a:srgbClr val="FFFF99"/>
        </a:dk1>
        <a:lt1>
          <a:srgbClr val="800000"/>
        </a:lt1>
        <a:dk2>
          <a:srgbClr val="FFFFFF"/>
        </a:dk2>
        <a:lt2>
          <a:srgbClr val="B60000"/>
        </a:lt2>
        <a:accent1>
          <a:srgbClr val="9888A4"/>
        </a:accent1>
        <a:accent2>
          <a:srgbClr val="A9335D"/>
        </a:accent2>
        <a:accent3>
          <a:srgbClr val="C1AAAA"/>
        </a:accent3>
        <a:accent4>
          <a:srgbClr val="DCDC83"/>
        </a:accent4>
        <a:accent5>
          <a:srgbClr val="CAC4CF"/>
        </a:accent5>
        <a:accent6>
          <a:srgbClr val="972D53"/>
        </a:accent6>
        <a:hlink>
          <a:srgbClr val="CCECFF"/>
        </a:hlink>
        <a:folHlink>
          <a:srgbClr val="FF6600"/>
        </a:folHlink>
      </a:clrScheme>
      <a:clrMap bg1="lt1" tx1="dk1" bg2="lt2" tx2="dk2" accent1="accent1" accent2="accent2" accent3="accent3" accent4="accent4" accent5="accent5" accent6="accent6" hlink="hlink" folHlink="folHlink"/>
    </a:extraClrScheme>
    <a:extraClrScheme>
      <a:clrScheme name="">
        <a:dk1>
          <a:srgbClr val="FFFFFF"/>
        </a:dk1>
        <a:lt1>
          <a:srgbClr val="1C1C1C"/>
        </a:lt1>
        <a:dk2>
          <a:srgbClr val="FFFF66"/>
        </a:dk2>
        <a:lt2>
          <a:srgbClr val="808080"/>
        </a:lt2>
        <a:accent1>
          <a:srgbClr val="9898BA"/>
        </a:accent1>
        <a:accent2>
          <a:srgbClr val="777777"/>
        </a:accent2>
        <a:accent3>
          <a:srgbClr val="AAAAAA"/>
        </a:accent3>
        <a:accent4>
          <a:srgbClr val="DCDCDC"/>
        </a:accent4>
        <a:accent5>
          <a:srgbClr val="CACAD9"/>
        </a:accent5>
        <a:accent6>
          <a:srgbClr val="6A6A6A"/>
        </a:accent6>
        <a:hlink>
          <a:srgbClr val="CCFF99"/>
        </a:hlink>
        <a:folHlink>
          <a:srgbClr val="E436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CDESIGNN</Template>
  <TotalTime>0</TotalTime>
  <Words>1233</Words>
  <Application>WPS 演示</Application>
  <PresentationFormat>在屏幕上显示</PresentationFormat>
  <Paragraphs>15</Paragraphs>
  <Slides>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vt:i4>
      </vt:variant>
    </vt:vector>
  </HeadingPairs>
  <TitlesOfParts>
    <vt:vector size="12" baseType="lpstr">
      <vt:lpstr>Arial</vt:lpstr>
      <vt:lpstr>宋体</vt:lpstr>
      <vt:lpstr>Wingdings</vt:lpstr>
      <vt:lpstr>Wingdings 2</vt:lpstr>
      <vt:lpstr>微软雅黑</vt:lpstr>
      <vt:lpstr>Arial Unicode MS</vt:lpstr>
      <vt:lpstr>Calibri</vt:lpstr>
      <vt:lpstr>吉祥如意</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xgq</cp:lastModifiedBy>
  <cp:revision>3</cp:revision>
  <dcterms:created xsi:type="dcterms:W3CDTF">2011-04-01T07:45:36Z</dcterms:created>
  <dcterms:modified xsi:type="dcterms:W3CDTF">2019-04-22T07:38:10Z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2052-11.1.0.8573</vt:lpwstr>
  </property>
</Properties>
</file>